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620000" cy="19050000"/>
  <p:notesSz cx="7620000" cy="19050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3516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1500" y="5905500"/>
            <a:ext cx="6477000" cy="4000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3000" y="10668000"/>
            <a:ext cx="5334000" cy="476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1000" y="4381500"/>
            <a:ext cx="3314700" cy="1257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24300" y="4381500"/>
            <a:ext cx="3314700" cy="1257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846405" y="5084202"/>
            <a:ext cx="512445" cy="2004695"/>
          </a:xfrm>
          <a:custGeom>
            <a:avLst/>
            <a:gdLst/>
            <a:ahLst/>
            <a:cxnLst/>
            <a:rect l="l" t="t" r="r" b="b"/>
            <a:pathLst>
              <a:path w="512445" h="2004695">
                <a:moveTo>
                  <a:pt x="512292" y="3302"/>
                </a:moveTo>
                <a:lnTo>
                  <a:pt x="503453" y="3302"/>
                </a:lnTo>
                <a:lnTo>
                  <a:pt x="503453" y="0"/>
                </a:lnTo>
                <a:lnTo>
                  <a:pt x="0" y="0"/>
                </a:lnTo>
                <a:lnTo>
                  <a:pt x="0" y="19951"/>
                </a:lnTo>
                <a:lnTo>
                  <a:pt x="492340" y="19951"/>
                </a:lnTo>
                <a:lnTo>
                  <a:pt x="492340" y="2004263"/>
                </a:lnTo>
                <a:lnTo>
                  <a:pt x="512292" y="2004263"/>
                </a:lnTo>
                <a:lnTo>
                  <a:pt x="512292" y="3302"/>
                </a:lnTo>
                <a:close/>
              </a:path>
            </a:pathLst>
          </a:custGeom>
          <a:solidFill>
            <a:srgbClr val="080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1744" y="8813062"/>
            <a:ext cx="408940" cy="2385060"/>
          </a:xfrm>
          <a:custGeom>
            <a:avLst/>
            <a:gdLst/>
            <a:ahLst/>
            <a:cxnLst/>
            <a:rect l="l" t="t" r="r" b="b"/>
            <a:pathLst>
              <a:path w="408940" h="2385059">
                <a:moveTo>
                  <a:pt x="408343" y="0"/>
                </a:moveTo>
                <a:lnTo>
                  <a:pt x="3924" y="0"/>
                </a:lnTo>
                <a:lnTo>
                  <a:pt x="3924" y="10490"/>
                </a:lnTo>
                <a:lnTo>
                  <a:pt x="0" y="10490"/>
                </a:lnTo>
                <a:lnTo>
                  <a:pt x="0" y="2384831"/>
                </a:lnTo>
                <a:lnTo>
                  <a:pt x="23660" y="2384831"/>
                </a:lnTo>
                <a:lnTo>
                  <a:pt x="23660" y="23672"/>
                </a:lnTo>
                <a:lnTo>
                  <a:pt x="408343" y="23672"/>
                </a:lnTo>
                <a:lnTo>
                  <a:pt x="408343" y="0"/>
                </a:lnTo>
                <a:close/>
              </a:path>
            </a:pathLst>
          </a:custGeom>
          <a:solidFill>
            <a:srgbClr val="080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064175"/>
            <a:ext cx="7620000" cy="847090"/>
          </a:xfrm>
          <a:custGeom>
            <a:avLst/>
            <a:gdLst/>
            <a:ahLst/>
            <a:cxnLst/>
            <a:rect l="l" t="t" r="r" b="b"/>
            <a:pathLst>
              <a:path w="7620000" h="847089">
                <a:moveTo>
                  <a:pt x="0" y="0"/>
                </a:moveTo>
                <a:lnTo>
                  <a:pt x="7620000" y="0"/>
                </a:lnTo>
                <a:lnTo>
                  <a:pt x="7620000" y="846885"/>
                </a:lnTo>
                <a:lnTo>
                  <a:pt x="0" y="846885"/>
                </a:lnTo>
                <a:lnTo>
                  <a:pt x="0" y="0"/>
                </a:lnTo>
                <a:close/>
              </a:path>
            </a:pathLst>
          </a:custGeom>
          <a:solidFill>
            <a:srgbClr val="17347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9992" y="4982253"/>
            <a:ext cx="1438471" cy="1761201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0" y="16592067"/>
            <a:ext cx="7593965" cy="521970"/>
          </a:xfrm>
          <a:custGeom>
            <a:avLst/>
            <a:gdLst/>
            <a:ahLst/>
            <a:cxnLst/>
            <a:rect l="l" t="t" r="r" b="b"/>
            <a:pathLst>
              <a:path w="7593965" h="521969">
                <a:moveTo>
                  <a:pt x="0" y="0"/>
                </a:moveTo>
                <a:lnTo>
                  <a:pt x="7593714" y="0"/>
                </a:lnTo>
                <a:lnTo>
                  <a:pt x="7593714" y="521642"/>
                </a:lnTo>
                <a:lnTo>
                  <a:pt x="0" y="521642"/>
                </a:lnTo>
                <a:lnTo>
                  <a:pt x="0" y="0"/>
                </a:lnTo>
                <a:close/>
              </a:path>
            </a:pathLst>
          </a:custGeom>
          <a:solidFill>
            <a:srgbClr val="17347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83790" y="16497892"/>
            <a:ext cx="5095874" cy="71437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17113710"/>
            <a:ext cx="7617998" cy="124777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65209" y="11581617"/>
            <a:ext cx="2035999" cy="1743964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465209" y="11581617"/>
            <a:ext cx="2036445" cy="1744345"/>
          </a:xfrm>
          <a:custGeom>
            <a:avLst/>
            <a:gdLst/>
            <a:ahLst/>
            <a:cxnLst/>
            <a:rect l="l" t="t" r="r" b="b"/>
            <a:pathLst>
              <a:path w="2036445" h="1744344">
                <a:moveTo>
                  <a:pt x="1005352" y="0"/>
                </a:moveTo>
                <a:lnTo>
                  <a:pt x="2035999" y="1743964"/>
                </a:lnTo>
                <a:lnTo>
                  <a:pt x="0" y="1743964"/>
                </a:lnTo>
                <a:lnTo>
                  <a:pt x="1005352" y="0"/>
                </a:lnTo>
                <a:close/>
              </a:path>
            </a:pathLst>
          </a:custGeom>
          <a:ln w="14233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33271" y="11893295"/>
            <a:ext cx="771143" cy="1350263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289362" y="12010851"/>
            <a:ext cx="336550" cy="1162685"/>
          </a:xfrm>
          <a:custGeom>
            <a:avLst/>
            <a:gdLst/>
            <a:ahLst/>
            <a:cxnLst/>
            <a:rect l="l" t="t" r="r" b="b"/>
            <a:pathLst>
              <a:path w="336550" h="1162684">
                <a:moveTo>
                  <a:pt x="173088" y="778663"/>
                </a:moveTo>
                <a:lnTo>
                  <a:pt x="136858" y="760139"/>
                </a:lnTo>
                <a:lnTo>
                  <a:pt x="127469" y="702517"/>
                </a:lnTo>
                <a:lnTo>
                  <a:pt x="125325" y="681229"/>
                </a:lnTo>
                <a:lnTo>
                  <a:pt x="119457" y="637934"/>
                </a:lnTo>
                <a:lnTo>
                  <a:pt x="106138" y="580518"/>
                </a:lnTo>
                <a:lnTo>
                  <a:pt x="95627" y="541319"/>
                </a:lnTo>
                <a:lnTo>
                  <a:pt x="83686" y="500688"/>
                </a:lnTo>
                <a:lnTo>
                  <a:pt x="70317" y="458623"/>
                </a:lnTo>
                <a:lnTo>
                  <a:pt x="55519" y="415124"/>
                </a:lnTo>
                <a:lnTo>
                  <a:pt x="38832" y="367225"/>
                </a:lnTo>
                <a:lnTo>
                  <a:pt x="25514" y="327514"/>
                </a:lnTo>
                <a:lnTo>
                  <a:pt x="8981" y="272654"/>
                </a:lnTo>
                <a:lnTo>
                  <a:pt x="2245" y="232330"/>
                </a:lnTo>
                <a:lnTo>
                  <a:pt x="0" y="188322"/>
                </a:lnTo>
                <a:lnTo>
                  <a:pt x="2806" y="152603"/>
                </a:lnTo>
                <a:lnTo>
                  <a:pt x="25260" y="87916"/>
                </a:lnTo>
                <a:lnTo>
                  <a:pt x="70265" y="33162"/>
                </a:lnTo>
                <a:lnTo>
                  <a:pt x="133541" y="3686"/>
                </a:lnTo>
                <a:lnTo>
                  <a:pt x="171457" y="0"/>
                </a:lnTo>
                <a:lnTo>
                  <a:pt x="205799" y="3582"/>
                </a:lnTo>
                <a:lnTo>
                  <a:pt x="264991" y="32239"/>
                </a:lnTo>
                <a:lnTo>
                  <a:pt x="310202" y="87919"/>
                </a:lnTo>
                <a:lnTo>
                  <a:pt x="333470" y="160786"/>
                </a:lnTo>
                <a:lnTo>
                  <a:pt x="336379" y="203054"/>
                </a:lnTo>
                <a:lnTo>
                  <a:pt x="335817" y="221681"/>
                </a:lnTo>
                <a:lnTo>
                  <a:pt x="331327" y="260165"/>
                </a:lnTo>
                <a:lnTo>
                  <a:pt x="321836" y="302282"/>
                </a:lnTo>
                <a:lnTo>
                  <a:pt x="304282" y="362464"/>
                </a:lnTo>
                <a:lnTo>
                  <a:pt x="292290" y="400385"/>
                </a:lnTo>
                <a:lnTo>
                  <a:pt x="274889" y="454835"/>
                </a:lnTo>
                <a:lnTo>
                  <a:pt x="260244" y="503553"/>
                </a:lnTo>
                <a:lnTo>
                  <a:pt x="248354" y="546539"/>
                </a:lnTo>
                <a:lnTo>
                  <a:pt x="239220" y="583791"/>
                </a:lnTo>
                <a:lnTo>
                  <a:pt x="227382" y="651137"/>
                </a:lnTo>
                <a:lnTo>
                  <a:pt x="221259" y="717255"/>
                </a:lnTo>
                <a:lnTo>
                  <a:pt x="219830" y="732812"/>
                </a:lnTo>
                <a:lnTo>
                  <a:pt x="202021" y="770834"/>
                </a:lnTo>
                <a:lnTo>
                  <a:pt x="184467" y="777794"/>
                </a:lnTo>
                <a:lnTo>
                  <a:pt x="173088" y="778663"/>
                </a:lnTo>
                <a:close/>
              </a:path>
              <a:path w="336550" h="1162684">
                <a:moveTo>
                  <a:pt x="167372" y="1162666"/>
                </a:moveTo>
                <a:lnTo>
                  <a:pt x="106137" y="1150998"/>
                </a:lnTo>
                <a:lnTo>
                  <a:pt x="54701" y="1115995"/>
                </a:lnTo>
                <a:lnTo>
                  <a:pt x="19797" y="1064412"/>
                </a:lnTo>
                <a:lnTo>
                  <a:pt x="8163" y="1003003"/>
                </a:lnTo>
                <a:lnTo>
                  <a:pt x="11072" y="971428"/>
                </a:lnTo>
                <a:lnTo>
                  <a:pt x="34340" y="915341"/>
                </a:lnTo>
                <a:lnTo>
                  <a:pt x="79194" y="870410"/>
                </a:lnTo>
                <a:lnTo>
                  <a:pt x="135532" y="847075"/>
                </a:lnTo>
                <a:lnTo>
                  <a:pt x="167372" y="844158"/>
                </a:lnTo>
                <a:lnTo>
                  <a:pt x="198858" y="847075"/>
                </a:lnTo>
                <a:lnTo>
                  <a:pt x="254786" y="870410"/>
                </a:lnTo>
                <a:lnTo>
                  <a:pt x="299588" y="915341"/>
                </a:lnTo>
                <a:lnTo>
                  <a:pt x="322857" y="971429"/>
                </a:lnTo>
                <a:lnTo>
                  <a:pt x="325766" y="1003003"/>
                </a:lnTo>
                <a:lnTo>
                  <a:pt x="322857" y="1034936"/>
                </a:lnTo>
                <a:lnTo>
                  <a:pt x="299588" y="1091432"/>
                </a:lnTo>
                <a:lnTo>
                  <a:pt x="254785" y="1136414"/>
                </a:lnTo>
                <a:lnTo>
                  <a:pt x="198858" y="1159749"/>
                </a:lnTo>
                <a:lnTo>
                  <a:pt x="167372" y="1162666"/>
                </a:lnTo>
                <a:close/>
              </a:path>
            </a:pathLst>
          </a:custGeom>
          <a:solidFill>
            <a:srgbClr val="FFFFFE">
              <a:alpha val="485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310193" y="12031714"/>
            <a:ext cx="336550" cy="1162685"/>
          </a:xfrm>
          <a:custGeom>
            <a:avLst/>
            <a:gdLst/>
            <a:ahLst/>
            <a:cxnLst/>
            <a:rect l="l" t="t" r="r" b="b"/>
            <a:pathLst>
              <a:path w="336550" h="1162684">
                <a:moveTo>
                  <a:pt x="173088" y="778664"/>
                </a:moveTo>
                <a:lnTo>
                  <a:pt x="136858" y="760139"/>
                </a:lnTo>
                <a:lnTo>
                  <a:pt x="127469" y="702518"/>
                </a:lnTo>
                <a:lnTo>
                  <a:pt x="125325" y="681229"/>
                </a:lnTo>
                <a:lnTo>
                  <a:pt x="119457" y="637934"/>
                </a:lnTo>
                <a:lnTo>
                  <a:pt x="106138" y="580518"/>
                </a:lnTo>
                <a:lnTo>
                  <a:pt x="95627" y="541319"/>
                </a:lnTo>
                <a:lnTo>
                  <a:pt x="83686" y="500688"/>
                </a:lnTo>
                <a:lnTo>
                  <a:pt x="70317" y="458623"/>
                </a:lnTo>
                <a:lnTo>
                  <a:pt x="55519" y="415124"/>
                </a:lnTo>
                <a:lnTo>
                  <a:pt x="38832" y="367225"/>
                </a:lnTo>
                <a:lnTo>
                  <a:pt x="25514" y="327514"/>
                </a:lnTo>
                <a:lnTo>
                  <a:pt x="8981" y="272654"/>
                </a:lnTo>
                <a:lnTo>
                  <a:pt x="2245" y="232330"/>
                </a:lnTo>
                <a:lnTo>
                  <a:pt x="0" y="188322"/>
                </a:lnTo>
                <a:lnTo>
                  <a:pt x="2806" y="152603"/>
                </a:lnTo>
                <a:lnTo>
                  <a:pt x="25260" y="87916"/>
                </a:lnTo>
                <a:lnTo>
                  <a:pt x="70265" y="33162"/>
                </a:lnTo>
                <a:lnTo>
                  <a:pt x="133541" y="3686"/>
                </a:lnTo>
                <a:lnTo>
                  <a:pt x="171457" y="0"/>
                </a:lnTo>
                <a:lnTo>
                  <a:pt x="205799" y="3582"/>
                </a:lnTo>
                <a:lnTo>
                  <a:pt x="264991" y="32239"/>
                </a:lnTo>
                <a:lnTo>
                  <a:pt x="310202" y="87919"/>
                </a:lnTo>
                <a:lnTo>
                  <a:pt x="333470" y="160786"/>
                </a:lnTo>
                <a:lnTo>
                  <a:pt x="336379" y="203054"/>
                </a:lnTo>
                <a:lnTo>
                  <a:pt x="335817" y="221681"/>
                </a:lnTo>
                <a:lnTo>
                  <a:pt x="331327" y="260165"/>
                </a:lnTo>
                <a:lnTo>
                  <a:pt x="321836" y="302282"/>
                </a:lnTo>
                <a:lnTo>
                  <a:pt x="304282" y="362464"/>
                </a:lnTo>
                <a:lnTo>
                  <a:pt x="292290" y="400385"/>
                </a:lnTo>
                <a:lnTo>
                  <a:pt x="274889" y="454835"/>
                </a:lnTo>
                <a:lnTo>
                  <a:pt x="260244" y="503553"/>
                </a:lnTo>
                <a:lnTo>
                  <a:pt x="248354" y="546539"/>
                </a:lnTo>
                <a:lnTo>
                  <a:pt x="239220" y="583791"/>
                </a:lnTo>
                <a:lnTo>
                  <a:pt x="227382" y="651137"/>
                </a:lnTo>
                <a:lnTo>
                  <a:pt x="221259" y="717255"/>
                </a:lnTo>
                <a:lnTo>
                  <a:pt x="219830" y="732812"/>
                </a:lnTo>
                <a:lnTo>
                  <a:pt x="202021" y="770834"/>
                </a:lnTo>
                <a:lnTo>
                  <a:pt x="184467" y="777794"/>
                </a:lnTo>
                <a:lnTo>
                  <a:pt x="173088" y="778664"/>
                </a:lnTo>
                <a:close/>
              </a:path>
              <a:path w="336550" h="1162684">
                <a:moveTo>
                  <a:pt x="167372" y="1162666"/>
                </a:moveTo>
                <a:lnTo>
                  <a:pt x="106137" y="1150998"/>
                </a:lnTo>
                <a:lnTo>
                  <a:pt x="54701" y="1115996"/>
                </a:lnTo>
                <a:lnTo>
                  <a:pt x="19797" y="1064412"/>
                </a:lnTo>
                <a:lnTo>
                  <a:pt x="8163" y="1003003"/>
                </a:lnTo>
                <a:lnTo>
                  <a:pt x="11072" y="971428"/>
                </a:lnTo>
                <a:lnTo>
                  <a:pt x="34340" y="915341"/>
                </a:lnTo>
                <a:lnTo>
                  <a:pt x="79194" y="870410"/>
                </a:lnTo>
                <a:lnTo>
                  <a:pt x="135532" y="847075"/>
                </a:lnTo>
                <a:lnTo>
                  <a:pt x="167372" y="844158"/>
                </a:lnTo>
                <a:lnTo>
                  <a:pt x="198858" y="847075"/>
                </a:lnTo>
                <a:lnTo>
                  <a:pt x="254786" y="870410"/>
                </a:lnTo>
                <a:lnTo>
                  <a:pt x="299588" y="915341"/>
                </a:lnTo>
                <a:lnTo>
                  <a:pt x="322857" y="971429"/>
                </a:lnTo>
                <a:lnTo>
                  <a:pt x="325766" y="1003003"/>
                </a:lnTo>
                <a:lnTo>
                  <a:pt x="322857" y="1034936"/>
                </a:lnTo>
                <a:lnTo>
                  <a:pt x="299588" y="1091432"/>
                </a:lnTo>
                <a:lnTo>
                  <a:pt x="254785" y="1136414"/>
                </a:lnTo>
                <a:lnTo>
                  <a:pt x="198858" y="1159749"/>
                </a:lnTo>
                <a:lnTo>
                  <a:pt x="167372" y="1162666"/>
                </a:lnTo>
                <a:close/>
              </a:path>
            </a:pathLst>
          </a:custGeom>
          <a:solidFill>
            <a:srgbClr val="000000">
              <a:alpha val="818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5212325" y="8248323"/>
            <a:ext cx="1833880" cy="1555115"/>
          </a:xfrm>
          <a:custGeom>
            <a:avLst/>
            <a:gdLst/>
            <a:ahLst/>
            <a:cxnLst/>
            <a:rect l="l" t="t" r="r" b="b"/>
            <a:pathLst>
              <a:path w="1833879" h="1555115">
                <a:moveTo>
                  <a:pt x="1833275" y="1400552"/>
                </a:moveTo>
                <a:lnTo>
                  <a:pt x="1825009" y="1449250"/>
                </a:lnTo>
                <a:lnTo>
                  <a:pt x="1801991" y="1491547"/>
                </a:lnTo>
                <a:lnTo>
                  <a:pt x="1766892" y="1524904"/>
                </a:lnTo>
                <a:lnTo>
                  <a:pt x="1722385" y="1546781"/>
                </a:lnTo>
                <a:lnTo>
                  <a:pt x="1671139" y="1554638"/>
                </a:lnTo>
                <a:lnTo>
                  <a:pt x="162136" y="1554638"/>
                </a:lnTo>
                <a:lnTo>
                  <a:pt x="110887" y="1546781"/>
                </a:lnTo>
                <a:lnTo>
                  <a:pt x="66378" y="1524904"/>
                </a:lnTo>
                <a:lnTo>
                  <a:pt x="31281" y="1491547"/>
                </a:lnTo>
                <a:lnTo>
                  <a:pt x="8265" y="1449250"/>
                </a:lnTo>
                <a:lnTo>
                  <a:pt x="0" y="1400552"/>
                </a:lnTo>
                <a:lnTo>
                  <a:pt x="0" y="154086"/>
                </a:lnTo>
                <a:lnTo>
                  <a:pt x="8265" y="105384"/>
                </a:lnTo>
                <a:lnTo>
                  <a:pt x="31281" y="63087"/>
                </a:lnTo>
                <a:lnTo>
                  <a:pt x="66379" y="29731"/>
                </a:lnTo>
                <a:lnTo>
                  <a:pt x="110887" y="7855"/>
                </a:lnTo>
                <a:lnTo>
                  <a:pt x="162136" y="0"/>
                </a:lnTo>
                <a:lnTo>
                  <a:pt x="1671139" y="0"/>
                </a:lnTo>
                <a:lnTo>
                  <a:pt x="1722385" y="7855"/>
                </a:lnTo>
                <a:lnTo>
                  <a:pt x="1766893" y="29731"/>
                </a:lnTo>
                <a:lnTo>
                  <a:pt x="1801991" y="63087"/>
                </a:lnTo>
                <a:lnTo>
                  <a:pt x="1825009" y="105384"/>
                </a:lnTo>
                <a:lnTo>
                  <a:pt x="1833276" y="154086"/>
                </a:lnTo>
                <a:lnTo>
                  <a:pt x="1833276" y="1400552"/>
                </a:lnTo>
                <a:close/>
              </a:path>
            </a:pathLst>
          </a:custGeom>
          <a:ln w="26832">
            <a:solidFill>
              <a:srgbClr val="1713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5212325" y="8248323"/>
            <a:ext cx="1833880" cy="326390"/>
          </a:xfrm>
          <a:custGeom>
            <a:avLst/>
            <a:gdLst/>
            <a:ahLst/>
            <a:cxnLst/>
            <a:rect l="l" t="t" r="r" b="b"/>
            <a:pathLst>
              <a:path w="1833879" h="326390">
                <a:moveTo>
                  <a:pt x="1833275" y="326150"/>
                </a:moveTo>
                <a:lnTo>
                  <a:pt x="0" y="326150"/>
                </a:lnTo>
                <a:lnTo>
                  <a:pt x="0" y="154086"/>
                </a:lnTo>
                <a:lnTo>
                  <a:pt x="8265" y="105384"/>
                </a:lnTo>
                <a:lnTo>
                  <a:pt x="31281" y="63087"/>
                </a:lnTo>
                <a:lnTo>
                  <a:pt x="66378" y="29731"/>
                </a:lnTo>
                <a:lnTo>
                  <a:pt x="110887" y="7855"/>
                </a:lnTo>
                <a:lnTo>
                  <a:pt x="162136" y="0"/>
                </a:lnTo>
                <a:lnTo>
                  <a:pt x="1671139" y="0"/>
                </a:lnTo>
                <a:lnTo>
                  <a:pt x="1722385" y="7855"/>
                </a:lnTo>
                <a:lnTo>
                  <a:pt x="1766892" y="29731"/>
                </a:lnTo>
                <a:lnTo>
                  <a:pt x="1801991" y="63087"/>
                </a:lnTo>
                <a:lnTo>
                  <a:pt x="1825009" y="105384"/>
                </a:lnTo>
                <a:lnTo>
                  <a:pt x="1833275" y="154086"/>
                </a:lnTo>
                <a:lnTo>
                  <a:pt x="1833275" y="326150"/>
                </a:lnTo>
                <a:close/>
              </a:path>
            </a:pathLst>
          </a:custGeom>
          <a:solidFill>
            <a:srgbClr val="FF57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5212325" y="8248323"/>
            <a:ext cx="1833880" cy="326390"/>
          </a:xfrm>
          <a:custGeom>
            <a:avLst/>
            <a:gdLst/>
            <a:ahLst/>
            <a:cxnLst/>
            <a:rect l="l" t="t" r="r" b="b"/>
            <a:pathLst>
              <a:path w="1833879" h="326390">
                <a:moveTo>
                  <a:pt x="1833275" y="326150"/>
                </a:moveTo>
                <a:lnTo>
                  <a:pt x="1833275" y="154086"/>
                </a:lnTo>
                <a:lnTo>
                  <a:pt x="1825009" y="105384"/>
                </a:lnTo>
                <a:lnTo>
                  <a:pt x="1801991" y="63087"/>
                </a:lnTo>
                <a:lnTo>
                  <a:pt x="1766892" y="29731"/>
                </a:lnTo>
                <a:lnTo>
                  <a:pt x="1722385" y="7855"/>
                </a:lnTo>
                <a:lnTo>
                  <a:pt x="1671139" y="0"/>
                </a:lnTo>
                <a:lnTo>
                  <a:pt x="162136" y="0"/>
                </a:lnTo>
                <a:lnTo>
                  <a:pt x="110887" y="7855"/>
                </a:lnTo>
                <a:lnTo>
                  <a:pt x="66378" y="29731"/>
                </a:lnTo>
                <a:lnTo>
                  <a:pt x="31281" y="63087"/>
                </a:lnTo>
                <a:lnTo>
                  <a:pt x="8265" y="105384"/>
                </a:lnTo>
                <a:lnTo>
                  <a:pt x="0" y="154086"/>
                </a:lnTo>
                <a:lnTo>
                  <a:pt x="0" y="326150"/>
                </a:lnTo>
                <a:lnTo>
                  <a:pt x="1833275" y="326150"/>
                </a:lnTo>
                <a:close/>
              </a:path>
            </a:pathLst>
          </a:custGeom>
          <a:ln w="26808">
            <a:solidFill>
              <a:srgbClr val="1713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5530558" y="8125115"/>
            <a:ext cx="1196975" cy="340995"/>
          </a:xfrm>
          <a:custGeom>
            <a:avLst/>
            <a:gdLst/>
            <a:ahLst/>
            <a:cxnLst/>
            <a:rect l="l" t="t" r="r" b="b"/>
            <a:pathLst>
              <a:path w="1196975" h="340995">
                <a:moveTo>
                  <a:pt x="90297" y="45059"/>
                </a:moveTo>
                <a:lnTo>
                  <a:pt x="86753" y="27520"/>
                </a:lnTo>
                <a:lnTo>
                  <a:pt x="77076" y="13195"/>
                </a:lnTo>
                <a:lnTo>
                  <a:pt x="62725" y="3543"/>
                </a:lnTo>
                <a:lnTo>
                  <a:pt x="45148" y="0"/>
                </a:lnTo>
                <a:lnTo>
                  <a:pt x="27571" y="3543"/>
                </a:lnTo>
                <a:lnTo>
                  <a:pt x="13220" y="13195"/>
                </a:lnTo>
                <a:lnTo>
                  <a:pt x="3543" y="27520"/>
                </a:lnTo>
                <a:lnTo>
                  <a:pt x="0" y="45059"/>
                </a:lnTo>
                <a:lnTo>
                  <a:pt x="0" y="295592"/>
                </a:lnTo>
                <a:lnTo>
                  <a:pt x="3543" y="313131"/>
                </a:lnTo>
                <a:lnTo>
                  <a:pt x="13220" y="327444"/>
                </a:lnTo>
                <a:lnTo>
                  <a:pt x="27571" y="337096"/>
                </a:lnTo>
                <a:lnTo>
                  <a:pt x="45148" y="340639"/>
                </a:lnTo>
                <a:lnTo>
                  <a:pt x="62725" y="337096"/>
                </a:lnTo>
                <a:lnTo>
                  <a:pt x="77076" y="327444"/>
                </a:lnTo>
                <a:lnTo>
                  <a:pt x="86753" y="313131"/>
                </a:lnTo>
                <a:lnTo>
                  <a:pt x="90297" y="295592"/>
                </a:lnTo>
                <a:lnTo>
                  <a:pt x="90297" y="45059"/>
                </a:lnTo>
                <a:close/>
              </a:path>
              <a:path w="1196975" h="340995">
                <a:moveTo>
                  <a:pt x="1196797" y="45059"/>
                </a:moveTo>
                <a:lnTo>
                  <a:pt x="1193241" y="27520"/>
                </a:lnTo>
                <a:lnTo>
                  <a:pt x="1183563" y="13195"/>
                </a:lnTo>
                <a:lnTo>
                  <a:pt x="1169212" y="3543"/>
                </a:lnTo>
                <a:lnTo>
                  <a:pt x="1151648" y="0"/>
                </a:lnTo>
                <a:lnTo>
                  <a:pt x="1134071" y="3543"/>
                </a:lnTo>
                <a:lnTo>
                  <a:pt x="1119720" y="13195"/>
                </a:lnTo>
                <a:lnTo>
                  <a:pt x="1110043" y="27520"/>
                </a:lnTo>
                <a:lnTo>
                  <a:pt x="1106487" y="45059"/>
                </a:lnTo>
                <a:lnTo>
                  <a:pt x="1106487" y="295592"/>
                </a:lnTo>
                <a:lnTo>
                  <a:pt x="1110043" y="313131"/>
                </a:lnTo>
                <a:lnTo>
                  <a:pt x="1119720" y="327444"/>
                </a:lnTo>
                <a:lnTo>
                  <a:pt x="1134071" y="337096"/>
                </a:lnTo>
                <a:lnTo>
                  <a:pt x="1151648" y="340639"/>
                </a:lnTo>
                <a:lnTo>
                  <a:pt x="1169212" y="337096"/>
                </a:lnTo>
                <a:lnTo>
                  <a:pt x="1183563" y="327444"/>
                </a:lnTo>
                <a:lnTo>
                  <a:pt x="1193241" y="313131"/>
                </a:lnTo>
                <a:lnTo>
                  <a:pt x="1196797" y="295592"/>
                </a:lnTo>
                <a:lnTo>
                  <a:pt x="1196797" y="45059"/>
                </a:lnTo>
                <a:close/>
              </a:path>
            </a:pathLst>
          </a:custGeom>
          <a:solidFill>
            <a:srgbClr val="1713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5448177" y="8828120"/>
            <a:ext cx="1362075" cy="710565"/>
          </a:xfrm>
          <a:custGeom>
            <a:avLst/>
            <a:gdLst/>
            <a:ahLst/>
            <a:cxnLst/>
            <a:rect l="l" t="t" r="r" b="b"/>
            <a:pathLst>
              <a:path w="1362075" h="710565">
                <a:moveTo>
                  <a:pt x="0" y="0"/>
                </a:moveTo>
                <a:lnTo>
                  <a:pt x="319624" y="0"/>
                </a:lnTo>
              </a:path>
              <a:path w="1362075" h="710565">
                <a:moveTo>
                  <a:pt x="0" y="355128"/>
                </a:moveTo>
                <a:lnTo>
                  <a:pt x="319624" y="355128"/>
                </a:lnTo>
              </a:path>
              <a:path w="1362075" h="710565">
                <a:moveTo>
                  <a:pt x="520978" y="0"/>
                </a:moveTo>
                <a:lnTo>
                  <a:pt x="840603" y="0"/>
                </a:lnTo>
              </a:path>
              <a:path w="1362075" h="710565">
                <a:moveTo>
                  <a:pt x="520978" y="355128"/>
                </a:moveTo>
                <a:lnTo>
                  <a:pt x="840603" y="355128"/>
                </a:lnTo>
              </a:path>
              <a:path w="1362075" h="710565">
                <a:moveTo>
                  <a:pt x="1041947" y="0"/>
                </a:moveTo>
                <a:lnTo>
                  <a:pt x="1361563" y="0"/>
                </a:lnTo>
              </a:path>
              <a:path w="1362075" h="710565">
                <a:moveTo>
                  <a:pt x="1041947" y="355128"/>
                </a:moveTo>
                <a:lnTo>
                  <a:pt x="1361563" y="355128"/>
                </a:lnTo>
              </a:path>
              <a:path w="1362075" h="710565">
                <a:moveTo>
                  <a:pt x="1041947" y="710266"/>
                </a:moveTo>
                <a:lnTo>
                  <a:pt x="1361563" y="710266"/>
                </a:lnTo>
              </a:path>
            </a:pathLst>
          </a:custGeom>
          <a:ln w="26837">
            <a:solidFill>
              <a:srgbClr val="1713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6415424" y="8907782"/>
            <a:ext cx="996950" cy="995044"/>
          </a:xfrm>
          <a:custGeom>
            <a:avLst/>
            <a:gdLst/>
            <a:ahLst/>
            <a:cxnLst/>
            <a:rect l="l" t="t" r="r" b="b"/>
            <a:pathLst>
              <a:path w="996950" h="995045">
                <a:moveTo>
                  <a:pt x="498382" y="994517"/>
                </a:moveTo>
                <a:lnTo>
                  <a:pt x="449532" y="992123"/>
                </a:lnTo>
                <a:lnTo>
                  <a:pt x="401152" y="984962"/>
                </a:lnTo>
                <a:lnTo>
                  <a:pt x="353709" y="973105"/>
                </a:lnTo>
                <a:lnTo>
                  <a:pt x="307659" y="956665"/>
                </a:lnTo>
                <a:lnTo>
                  <a:pt x="263446" y="935801"/>
                </a:lnTo>
                <a:lnTo>
                  <a:pt x="221495" y="910713"/>
                </a:lnTo>
                <a:lnTo>
                  <a:pt x="182211" y="881644"/>
                </a:lnTo>
                <a:lnTo>
                  <a:pt x="145972" y="848873"/>
                </a:lnTo>
                <a:lnTo>
                  <a:pt x="113127" y="812716"/>
                </a:lnTo>
                <a:lnTo>
                  <a:pt x="83992" y="773521"/>
                </a:lnTo>
                <a:lnTo>
                  <a:pt x="58848" y="731665"/>
                </a:lnTo>
                <a:lnTo>
                  <a:pt x="37936" y="687551"/>
                </a:lnTo>
                <a:lnTo>
                  <a:pt x="21460" y="641605"/>
                </a:lnTo>
                <a:lnTo>
                  <a:pt x="9576" y="594268"/>
                </a:lnTo>
                <a:lnTo>
                  <a:pt x="2399" y="545998"/>
                </a:lnTo>
                <a:lnTo>
                  <a:pt x="0" y="497258"/>
                </a:lnTo>
                <a:lnTo>
                  <a:pt x="150" y="485051"/>
                </a:lnTo>
                <a:lnTo>
                  <a:pt x="3748" y="436385"/>
                </a:lnTo>
                <a:lnTo>
                  <a:pt x="12110" y="388304"/>
                </a:lnTo>
                <a:lnTo>
                  <a:pt x="25155" y="341274"/>
                </a:lnTo>
                <a:lnTo>
                  <a:pt x="42757" y="295745"/>
                </a:lnTo>
                <a:lnTo>
                  <a:pt x="64747" y="252157"/>
                </a:lnTo>
                <a:lnTo>
                  <a:pt x="90914" y="210929"/>
                </a:lnTo>
                <a:lnTo>
                  <a:pt x="121004" y="172459"/>
                </a:lnTo>
                <a:lnTo>
                  <a:pt x="154729" y="137117"/>
                </a:lnTo>
                <a:lnTo>
                  <a:pt x="191764" y="105244"/>
                </a:lnTo>
                <a:lnTo>
                  <a:pt x="231751" y="77145"/>
                </a:lnTo>
                <a:lnTo>
                  <a:pt x="274307" y="53093"/>
                </a:lnTo>
                <a:lnTo>
                  <a:pt x="319020" y="33318"/>
                </a:lnTo>
                <a:lnTo>
                  <a:pt x="365461" y="18011"/>
                </a:lnTo>
                <a:lnTo>
                  <a:pt x="413181" y="7320"/>
                </a:lnTo>
                <a:lnTo>
                  <a:pt x="461723" y="1347"/>
                </a:lnTo>
                <a:lnTo>
                  <a:pt x="498382" y="0"/>
                </a:lnTo>
                <a:lnTo>
                  <a:pt x="510617" y="149"/>
                </a:lnTo>
                <a:lnTo>
                  <a:pt x="559394" y="3739"/>
                </a:lnTo>
                <a:lnTo>
                  <a:pt x="607582" y="12082"/>
                </a:lnTo>
                <a:lnTo>
                  <a:pt x="654720" y="25098"/>
                </a:lnTo>
                <a:lnTo>
                  <a:pt x="700351" y="42661"/>
                </a:lnTo>
                <a:lnTo>
                  <a:pt x="744037" y="64602"/>
                </a:lnTo>
                <a:lnTo>
                  <a:pt x="785358" y="90709"/>
                </a:lnTo>
                <a:lnTo>
                  <a:pt x="823915" y="120732"/>
                </a:lnTo>
                <a:lnTo>
                  <a:pt x="859337" y="154381"/>
                </a:lnTo>
                <a:lnTo>
                  <a:pt x="891283" y="191332"/>
                </a:lnTo>
                <a:lnTo>
                  <a:pt x="919445" y="231229"/>
                </a:lnTo>
                <a:lnTo>
                  <a:pt x="943552" y="273688"/>
                </a:lnTo>
                <a:lnTo>
                  <a:pt x="963371" y="318301"/>
                </a:lnTo>
                <a:lnTo>
                  <a:pt x="978713" y="364637"/>
                </a:lnTo>
                <a:lnTo>
                  <a:pt x="989428" y="412250"/>
                </a:lnTo>
                <a:lnTo>
                  <a:pt x="995415" y="460681"/>
                </a:lnTo>
                <a:lnTo>
                  <a:pt x="996765" y="497258"/>
                </a:lnTo>
                <a:lnTo>
                  <a:pt x="996615" y="509465"/>
                </a:lnTo>
                <a:lnTo>
                  <a:pt x="993017" y="558132"/>
                </a:lnTo>
                <a:lnTo>
                  <a:pt x="984655" y="606212"/>
                </a:lnTo>
                <a:lnTo>
                  <a:pt x="971610" y="653243"/>
                </a:lnTo>
                <a:lnTo>
                  <a:pt x="954007" y="698771"/>
                </a:lnTo>
                <a:lnTo>
                  <a:pt x="932017" y="742360"/>
                </a:lnTo>
                <a:lnTo>
                  <a:pt x="905851" y="783587"/>
                </a:lnTo>
                <a:lnTo>
                  <a:pt x="875760" y="822057"/>
                </a:lnTo>
                <a:lnTo>
                  <a:pt x="842035" y="857399"/>
                </a:lnTo>
                <a:lnTo>
                  <a:pt x="805000" y="889273"/>
                </a:lnTo>
                <a:lnTo>
                  <a:pt x="765013" y="917371"/>
                </a:lnTo>
                <a:lnTo>
                  <a:pt x="722458" y="941424"/>
                </a:lnTo>
                <a:lnTo>
                  <a:pt x="677744" y="961198"/>
                </a:lnTo>
                <a:lnTo>
                  <a:pt x="631304" y="976505"/>
                </a:lnTo>
                <a:lnTo>
                  <a:pt x="583583" y="987197"/>
                </a:lnTo>
                <a:lnTo>
                  <a:pt x="535042" y="993170"/>
                </a:lnTo>
                <a:lnTo>
                  <a:pt x="498382" y="994517"/>
                </a:lnTo>
                <a:close/>
              </a:path>
            </a:pathLst>
          </a:custGeom>
          <a:solidFill>
            <a:srgbClr val="FF57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6415424" y="8907782"/>
            <a:ext cx="996950" cy="995044"/>
          </a:xfrm>
          <a:custGeom>
            <a:avLst/>
            <a:gdLst/>
            <a:ahLst/>
            <a:cxnLst/>
            <a:rect l="l" t="t" r="r" b="b"/>
            <a:pathLst>
              <a:path w="996950" h="995045">
                <a:moveTo>
                  <a:pt x="996765" y="497258"/>
                </a:moveTo>
                <a:lnTo>
                  <a:pt x="994365" y="545999"/>
                </a:lnTo>
                <a:lnTo>
                  <a:pt x="987188" y="594269"/>
                </a:lnTo>
                <a:lnTo>
                  <a:pt x="975305" y="641605"/>
                </a:lnTo>
                <a:lnTo>
                  <a:pt x="958828" y="687551"/>
                </a:lnTo>
                <a:lnTo>
                  <a:pt x="937917" y="731665"/>
                </a:lnTo>
                <a:lnTo>
                  <a:pt x="912772" y="773521"/>
                </a:lnTo>
                <a:lnTo>
                  <a:pt x="883637" y="812716"/>
                </a:lnTo>
                <a:lnTo>
                  <a:pt x="850792" y="848873"/>
                </a:lnTo>
                <a:lnTo>
                  <a:pt x="814553" y="881644"/>
                </a:lnTo>
                <a:lnTo>
                  <a:pt x="775269" y="910714"/>
                </a:lnTo>
                <a:lnTo>
                  <a:pt x="733318" y="935801"/>
                </a:lnTo>
                <a:lnTo>
                  <a:pt x="689105" y="956665"/>
                </a:lnTo>
                <a:lnTo>
                  <a:pt x="643055" y="973105"/>
                </a:lnTo>
                <a:lnTo>
                  <a:pt x="595612" y="984962"/>
                </a:lnTo>
                <a:lnTo>
                  <a:pt x="547232" y="992123"/>
                </a:lnTo>
                <a:lnTo>
                  <a:pt x="498382" y="994517"/>
                </a:lnTo>
                <a:lnTo>
                  <a:pt x="486148" y="994367"/>
                </a:lnTo>
                <a:lnTo>
                  <a:pt x="437371" y="990777"/>
                </a:lnTo>
                <a:lnTo>
                  <a:pt x="389182" y="982434"/>
                </a:lnTo>
                <a:lnTo>
                  <a:pt x="342045" y="969418"/>
                </a:lnTo>
                <a:lnTo>
                  <a:pt x="296413" y="951856"/>
                </a:lnTo>
                <a:lnTo>
                  <a:pt x="252727" y="929915"/>
                </a:lnTo>
                <a:lnTo>
                  <a:pt x="211406" y="903807"/>
                </a:lnTo>
                <a:lnTo>
                  <a:pt x="172849" y="873785"/>
                </a:lnTo>
                <a:lnTo>
                  <a:pt x="137427" y="840136"/>
                </a:lnTo>
                <a:lnTo>
                  <a:pt x="105481" y="803185"/>
                </a:lnTo>
                <a:lnTo>
                  <a:pt x="77320" y="763288"/>
                </a:lnTo>
                <a:lnTo>
                  <a:pt x="53213" y="720828"/>
                </a:lnTo>
                <a:lnTo>
                  <a:pt x="33393" y="676216"/>
                </a:lnTo>
                <a:lnTo>
                  <a:pt x="18052" y="629880"/>
                </a:lnTo>
                <a:lnTo>
                  <a:pt x="7336" y="582267"/>
                </a:lnTo>
                <a:lnTo>
                  <a:pt x="1349" y="533835"/>
                </a:lnTo>
                <a:lnTo>
                  <a:pt x="0" y="497258"/>
                </a:lnTo>
                <a:lnTo>
                  <a:pt x="150" y="485051"/>
                </a:lnTo>
                <a:lnTo>
                  <a:pt x="3748" y="436385"/>
                </a:lnTo>
                <a:lnTo>
                  <a:pt x="12110" y="388304"/>
                </a:lnTo>
                <a:lnTo>
                  <a:pt x="25155" y="341274"/>
                </a:lnTo>
                <a:lnTo>
                  <a:pt x="42757" y="295745"/>
                </a:lnTo>
                <a:lnTo>
                  <a:pt x="64747" y="252157"/>
                </a:lnTo>
                <a:lnTo>
                  <a:pt x="90914" y="210929"/>
                </a:lnTo>
                <a:lnTo>
                  <a:pt x="121004" y="172459"/>
                </a:lnTo>
                <a:lnTo>
                  <a:pt x="154729" y="137117"/>
                </a:lnTo>
                <a:lnTo>
                  <a:pt x="191764" y="105244"/>
                </a:lnTo>
                <a:lnTo>
                  <a:pt x="231751" y="77145"/>
                </a:lnTo>
                <a:lnTo>
                  <a:pt x="274307" y="53093"/>
                </a:lnTo>
                <a:lnTo>
                  <a:pt x="319020" y="33318"/>
                </a:lnTo>
                <a:lnTo>
                  <a:pt x="365461" y="18011"/>
                </a:lnTo>
                <a:lnTo>
                  <a:pt x="413181" y="7320"/>
                </a:lnTo>
                <a:lnTo>
                  <a:pt x="461723" y="1347"/>
                </a:lnTo>
                <a:lnTo>
                  <a:pt x="498382" y="0"/>
                </a:lnTo>
                <a:lnTo>
                  <a:pt x="510617" y="149"/>
                </a:lnTo>
                <a:lnTo>
                  <a:pt x="559394" y="3739"/>
                </a:lnTo>
                <a:lnTo>
                  <a:pt x="607582" y="12082"/>
                </a:lnTo>
                <a:lnTo>
                  <a:pt x="654720" y="25098"/>
                </a:lnTo>
                <a:lnTo>
                  <a:pt x="700351" y="42661"/>
                </a:lnTo>
                <a:lnTo>
                  <a:pt x="744037" y="64602"/>
                </a:lnTo>
                <a:lnTo>
                  <a:pt x="785358" y="90709"/>
                </a:lnTo>
                <a:lnTo>
                  <a:pt x="823915" y="120732"/>
                </a:lnTo>
                <a:lnTo>
                  <a:pt x="859337" y="154381"/>
                </a:lnTo>
                <a:lnTo>
                  <a:pt x="891283" y="191332"/>
                </a:lnTo>
                <a:lnTo>
                  <a:pt x="919445" y="231229"/>
                </a:lnTo>
                <a:lnTo>
                  <a:pt x="943552" y="273688"/>
                </a:lnTo>
                <a:lnTo>
                  <a:pt x="963371" y="318301"/>
                </a:lnTo>
                <a:lnTo>
                  <a:pt x="978713" y="364637"/>
                </a:lnTo>
                <a:lnTo>
                  <a:pt x="989428" y="412250"/>
                </a:lnTo>
                <a:lnTo>
                  <a:pt x="995415" y="460681"/>
                </a:lnTo>
                <a:lnTo>
                  <a:pt x="996765" y="497258"/>
                </a:lnTo>
                <a:close/>
              </a:path>
            </a:pathLst>
          </a:custGeom>
          <a:ln w="26837">
            <a:solidFill>
              <a:srgbClr val="1713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6508117" y="9000274"/>
            <a:ext cx="811530" cy="809625"/>
          </a:xfrm>
          <a:custGeom>
            <a:avLst/>
            <a:gdLst/>
            <a:ahLst/>
            <a:cxnLst/>
            <a:rect l="l" t="t" r="r" b="b"/>
            <a:pathLst>
              <a:path w="811529" h="809625">
                <a:moveTo>
                  <a:pt x="405689" y="809550"/>
                </a:moveTo>
                <a:lnTo>
                  <a:pt x="365925" y="807600"/>
                </a:lnTo>
                <a:lnTo>
                  <a:pt x="326543" y="801772"/>
                </a:lnTo>
                <a:lnTo>
                  <a:pt x="287924" y="792120"/>
                </a:lnTo>
                <a:lnTo>
                  <a:pt x="250438" y="778738"/>
                </a:lnTo>
                <a:lnTo>
                  <a:pt x="214448" y="761754"/>
                </a:lnTo>
                <a:lnTo>
                  <a:pt x="180300" y="741332"/>
                </a:lnTo>
                <a:lnTo>
                  <a:pt x="148322" y="717670"/>
                </a:lnTo>
                <a:lnTo>
                  <a:pt x="118823" y="690994"/>
                </a:lnTo>
                <a:lnTo>
                  <a:pt x="92087" y="661561"/>
                </a:lnTo>
                <a:lnTo>
                  <a:pt x="68370" y="629655"/>
                </a:lnTo>
                <a:lnTo>
                  <a:pt x="47903" y="595584"/>
                </a:lnTo>
                <a:lnTo>
                  <a:pt x="30881" y="559675"/>
                </a:lnTo>
                <a:lnTo>
                  <a:pt x="17468" y="522274"/>
                </a:lnTo>
                <a:lnTo>
                  <a:pt x="7795" y="483742"/>
                </a:lnTo>
                <a:lnTo>
                  <a:pt x="1953" y="444449"/>
                </a:lnTo>
                <a:lnTo>
                  <a:pt x="0" y="404775"/>
                </a:lnTo>
                <a:lnTo>
                  <a:pt x="122" y="394838"/>
                </a:lnTo>
                <a:lnTo>
                  <a:pt x="3051" y="355223"/>
                </a:lnTo>
                <a:lnTo>
                  <a:pt x="9857" y="316085"/>
                </a:lnTo>
                <a:lnTo>
                  <a:pt x="20476" y="277801"/>
                </a:lnTo>
                <a:lnTo>
                  <a:pt x="34805" y="240740"/>
                </a:lnTo>
                <a:lnTo>
                  <a:pt x="52705" y="205259"/>
                </a:lnTo>
                <a:lnTo>
                  <a:pt x="74005" y="171699"/>
                </a:lnTo>
                <a:lnTo>
                  <a:pt x="98499" y="140384"/>
                </a:lnTo>
                <a:lnTo>
                  <a:pt x="125952" y="111615"/>
                </a:lnTo>
                <a:lnTo>
                  <a:pt x="156098" y="85669"/>
                </a:lnTo>
                <a:lnTo>
                  <a:pt x="188648" y="62797"/>
                </a:lnTo>
                <a:lnTo>
                  <a:pt x="223289" y="43218"/>
                </a:lnTo>
                <a:lnTo>
                  <a:pt x="259686" y="27121"/>
                </a:lnTo>
                <a:lnTo>
                  <a:pt x="297490" y="14661"/>
                </a:lnTo>
                <a:lnTo>
                  <a:pt x="336335" y="5958"/>
                </a:lnTo>
                <a:lnTo>
                  <a:pt x="375848" y="1096"/>
                </a:lnTo>
                <a:lnTo>
                  <a:pt x="405689" y="0"/>
                </a:lnTo>
                <a:lnTo>
                  <a:pt x="415649" y="121"/>
                </a:lnTo>
                <a:lnTo>
                  <a:pt x="455354" y="3044"/>
                </a:lnTo>
                <a:lnTo>
                  <a:pt x="494580" y="9835"/>
                </a:lnTo>
                <a:lnTo>
                  <a:pt x="532950" y="20430"/>
                </a:lnTo>
                <a:lnTo>
                  <a:pt x="570094" y="34726"/>
                </a:lnTo>
                <a:lnTo>
                  <a:pt x="605656" y="52586"/>
                </a:lnTo>
                <a:lnTo>
                  <a:pt x="639292" y="73838"/>
                </a:lnTo>
                <a:lnTo>
                  <a:pt x="670678" y="98277"/>
                </a:lnTo>
                <a:lnTo>
                  <a:pt x="699511" y="125668"/>
                </a:lnTo>
                <a:lnTo>
                  <a:pt x="725516" y="155746"/>
                </a:lnTo>
                <a:lnTo>
                  <a:pt x="748440" y="188223"/>
                </a:lnTo>
                <a:lnTo>
                  <a:pt x="768063" y="222786"/>
                </a:lnTo>
                <a:lnTo>
                  <a:pt x="784197" y="259101"/>
                </a:lnTo>
                <a:lnTo>
                  <a:pt x="796685" y="296819"/>
                </a:lnTo>
                <a:lnTo>
                  <a:pt x="805408" y="335576"/>
                </a:lnTo>
                <a:lnTo>
                  <a:pt x="810281" y="375000"/>
                </a:lnTo>
                <a:lnTo>
                  <a:pt x="811380" y="404775"/>
                </a:lnTo>
                <a:lnTo>
                  <a:pt x="811257" y="414711"/>
                </a:lnTo>
                <a:lnTo>
                  <a:pt x="808328" y="454326"/>
                </a:lnTo>
                <a:lnTo>
                  <a:pt x="801521" y="493464"/>
                </a:lnTo>
                <a:lnTo>
                  <a:pt x="790903" y="531748"/>
                </a:lnTo>
                <a:lnTo>
                  <a:pt x="776574" y="568809"/>
                </a:lnTo>
                <a:lnTo>
                  <a:pt x="758674" y="604290"/>
                </a:lnTo>
                <a:lnTo>
                  <a:pt x="737374" y="637850"/>
                </a:lnTo>
                <a:lnTo>
                  <a:pt x="712880" y="669165"/>
                </a:lnTo>
                <a:lnTo>
                  <a:pt x="685427" y="697934"/>
                </a:lnTo>
                <a:lnTo>
                  <a:pt x="655281" y="723879"/>
                </a:lnTo>
                <a:lnTo>
                  <a:pt x="622730" y="746752"/>
                </a:lnTo>
                <a:lnTo>
                  <a:pt x="588089" y="766331"/>
                </a:lnTo>
                <a:lnTo>
                  <a:pt x="551692" y="782428"/>
                </a:lnTo>
                <a:lnTo>
                  <a:pt x="513889" y="794888"/>
                </a:lnTo>
                <a:lnTo>
                  <a:pt x="475044" y="803591"/>
                </a:lnTo>
                <a:lnTo>
                  <a:pt x="435531" y="808453"/>
                </a:lnTo>
                <a:lnTo>
                  <a:pt x="405689" y="8095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6508117" y="9000274"/>
            <a:ext cx="811530" cy="809625"/>
          </a:xfrm>
          <a:custGeom>
            <a:avLst/>
            <a:gdLst/>
            <a:ahLst/>
            <a:cxnLst/>
            <a:rect l="l" t="t" r="r" b="b"/>
            <a:pathLst>
              <a:path w="811529" h="809625">
                <a:moveTo>
                  <a:pt x="811380" y="404775"/>
                </a:moveTo>
                <a:lnTo>
                  <a:pt x="809426" y="444449"/>
                </a:lnTo>
                <a:lnTo>
                  <a:pt x="803584" y="483742"/>
                </a:lnTo>
                <a:lnTo>
                  <a:pt x="793911" y="522274"/>
                </a:lnTo>
                <a:lnTo>
                  <a:pt x="780498" y="559675"/>
                </a:lnTo>
                <a:lnTo>
                  <a:pt x="763476" y="595584"/>
                </a:lnTo>
                <a:lnTo>
                  <a:pt x="743008" y="629655"/>
                </a:lnTo>
                <a:lnTo>
                  <a:pt x="719292" y="661561"/>
                </a:lnTo>
                <a:lnTo>
                  <a:pt x="692556" y="690994"/>
                </a:lnTo>
                <a:lnTo>
                  <a:pt x="663057" y="717670"/>
                </a:lnTo>
                <a:lnTo>
                  <a:pt x="631079" y="741332"/>
                </a:lnTo>
                <a:lnTo>
                  <a:pt x="596930" y="761754"/>
                </a:lnTo>
                <a:lnTo>
                  <a:pt x="560940" y="778738"/>
                </a:lnTo>
                <a:lnTo>
                  <a:pt x="523455" y="792120"/>
                </a:lnTo>
                <a:lnTo>
                  <a:pt x="484835" y="801772"/>
                </a:lnTo>
                <a:lnTo>
                  <a:pt x="445454" y="807600"/>
                </a:lnTo>
                <a:lnTo>
                  <a:pt x="405689" y="809550"/>
                </a:lnTo>
                <a:lnTo>
                  <a:pt x="395730" y="809428"/>
                </a:lnTo>
                <a:lnTo>
                  <a:pt x="356026" y="806505"/>
                </a:lnTo>
                <a:lnTo>
                  <a:pt x="316799" y="799713"/>
                </a:lnTo>
                <a:lnTo>
                  <a:pt x="278429" y="789119"/>
                </a:lnTo>
                <a:lnTo>
                  <a:pt x="241284" y="774823"/>
                </a:lnTo>
                <a:lnTo>
                  <a:pt x="205723" y="756962"/>
                </a:lnTo>
                <a:lnTo>
                  <a:pt x="172087" y="735710"/>
                </a:lnTo>
                <a:lnTo>
                  <a:pt x="140701" y="711272"/>
                </a:lnTo>
                <a:lnTo>
                  <a:pt x="111867" y="683881"/>
                </a:lnTo>
                <a:lnTo>
                  <a:pt x="85863" y="653803"/>
                </a:lnTo>
                <a:lnTo>
                  <a:pt x="62939" y="621326"/>
                </a:lnTo>
                <a:lnTo>
                  <a:pt x="43316" y="586763"/>
                </a:lnTo>
                <a:lnTo>
                  <a:pt x="27182" y="550448"/>
                </a:lnTo>
                <a:lnTo>
                  <a:pt x="14694" y="512730"/>
                </a:lnTo>
                <a:lnTo>
                  <a:pt x="5972" y="473972"/>
                </a:lnTo>
                <a:lnTo>
                  <a:pt x="1098" y="434548"/>
                </a:lnTo>
                <a:lnTo>
                  <a:pt x="0" y="404775"/>
                </a:lnTo>
                <a:lnTo>
                  <a:pt x="122" y="394838"/>
                </a:lnTo>
                <a:lnTo>
                  <a:pt x="3051" y="355223"/>
                </a:lnTo>
                <a:lnTo>
                  <a:pt x="9857" y="316085"/>
                </a:lnTo>
                <a:lnTo>
                  <a:pt x="20476" y="277801"/>
                </a:lnTo>
                <a:lnTo>
                  <a:pt x="34805" y="240740"/>
                </a:lnTo>
                <a:lnTo>
                  <a:pt x="52705" y="205259"/>
                </a:lnTo>
                <a:lnTo>
                  <a:pt x="74005" y="171699"/>
                </a:lnTo>
                <a:lnTo>
                  <a:pt x="98499" y="140384"/>
                </a:lnTo>
                <a:lnTo>
                  <a:pt x="125952" y="111615"/>
                </a:lnTo>
                <a:lnTo>
                  <a:pt x="156098" y="85669"/>
                </a:lnTo>
                <a:lnTo>
                  <a:pt x="188648" y="62797"/>
                </a:lnTo>
                <a:lnTo>
                  <a:pt x="223289" y="43218"/>
                </a:lnTo>
                <a:lnTo>
                  <a:pt x="259686" y="27121"/>
                </a:lnTo>
                <a:lnTo>
                  <a:pt x="297490" y="14661"/>
                </a:lnTo>
                <a:lnTo>
                  <a:pt x="336335" y="5958"/>
                </a:lnTo>
                <a:lnTo>
                  <a:pt x="375848" y="1096"/>
                </a:lnTo>
                <a:lnTo>
                  <a:pt x="405689" y="0"/>
                </a:lnTo>
                <a:lnTo>
                  <a:pt x="415649" y="121"/>
                </a:lnTo>
                <a:lnTo>
                  <a:pt x="455354" y="3044"/>
                </a:lnTo>
                <a:lnTo>
                  <a:pt x="494580" y="9835"/>
                </a:lnTo>
                <a:lnTo>
                  <a:pt x="532950" y="20430"/>
                </a:lnTo>
                <a:lnTo>
                  <a:pt x="570094" y="34726"/>
                </a:lnTo>
                <a:lnTo>
                  <a:pt x="605656" y="52586"/>
                </a:lnTo>
                <a:lnTo>
                  <a:pt x="639292" y="73838"/>
                </a:lnTo>
                <a:lnTo>
                  <a:pt x="670678" y="98277"/>
                </a:lnTo>
                <a:lnTo>
                  <a:pt x="699511" y="125668"/>
                </a:lnTo>
                <a:lnTo>
                  <a:pt x="725516" y="155746"/>
                </a:lnTo>
                <a:lnTo>
                  <a:pt x="748440" y="188223"/>
                </a:lnTo>
                <a:lnTo>
                  <a:pt x="768063" y="222786"/>
                </a:lnTo>
                <a:lnTo>
                  <a:pt x="784197" y="259101"/>
                </a:lnTo>
                <a:lnTo>
                  <a:pt x="796685" y="296819"/>
                </a:lnTo>
                <a:lnTo>
                  <a:pt x="805408" y="335576"/>
                </a:lnTo>
                <a:lnTo>
                  <a:pt x="810281" y="375000"/>
                </a:lnTo>
                <a:lnTo>
                  <a:pt x="811380" y="404775"/>
                </a:lnTo>
                <a:close/>
              </a:path>
            </a:pathLst>
          </a:custGeom>
          <a:ln w="26837">
            <a:solidFill>
              <a:srgbClr val="1713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6917004" y="8950815"/>
            <a:ext cx="450850" cy="910590"/>
          </a:xfrm>
          <a:custGeom>
            <a:avLst/>
            <a:gdLst/>
            <a:ahLst/>
            <a:cxnLst/>
            <a:rect l="l" t="t" r="r" b="b"/>
            <a:pathLst>
              <a:path w="450850" h="910590">
                <a:moveTo>
                  <a:pt x="0" y="0"/>
                </a:moveTo>
                <a:lnTo>
                  <a:pt x="71507" y="9905"/>
                </a:lnTo>
                <a:lnTo>
                  <a:pt x="228225" y="66090"/>
                </a:lnTo>
                <a:lnTo>
                  <a:pt x="383446" y="208254"/>
                </a:lnTo>
                <a:lnTo>
                  <a:pt x="450460" y="476099"/>
                </a:lnTo>
              </a:path>
              <a:path w="450850" h="910590">
                <a:moveTo>
                  <a:pt x="0" y="910057"/>
                </a:moveTo>
                <a:lnTo>
                  <a:pt x="57805" y="905126"/>
                </a:lnTo>
                <a:lnTo>
                  <a:pt x="191686" y="865828"/>
                </a:lnTo>
                <a:lnTo>
                  <a:pt x="342338" y="755409"/>
                </a:lnTo>
                <a:lnTo>
                  <a:pt x="450460" y="537111"/>
                </a:lnTo>
              </a:path>
            </a:pathLst>
          </a:custGeom>
          <a:ln w="268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6530319" y="9022426"/>
            <a:ext cx="767080" cy="765810"/>
          </a:xfrm>
          <a:custGeom>
            <a:avLst/>
            <a:gdLst/>
            <a:ahLst/>
            <a:cxnLst/>
            <a:rect l="l" t="t" r="r" b="b"/>
            <a:pathLst>
              <a:path w="767079" h="765809">
                <a:moveTo>
                  <a:pt x="383488" y="112061"/>
                </a:moveTo>
                <a:lnTo>
                  <a:pt x="383488" y="334800"/>
                </a:lnTo>
              </a:path>
              <a:path w="767079" h="765809">
                <a:moveTo>
                  <a:pt x="219999" y="388333"/>
                </a:moveTo>
                <a:lnTo>
                  <a:pt x="371998" y="388333"/>
                </a:lnTo>
              </a:path>
              <a:path w="767079" h="765809">
                <a:moveTo>
                  <a:pt x="383488" y="77650"/>
                </a:moveTo>
                <a:lnTo>
                  <a:pt x="383488" y="0"/>
                </a:lnTo>
              </a:path>
              <a:path w="767079" h="765809">
                <a:moveTo>
                  <a:pt x="383488" y="765247"/>
                </a:moveTo>
                <a:lnTo>
                  <a:pt x="383488" y="687587"/>
                </a:lnTo>
              </a:path>
              <a:path w="767079" h="765809">
                <a:moveTo>
                  <a:pt x="689142" y="382623"/>
                </a:moveTo>
                <a:lnTo>
                  <a:pt x="766976" y="382614"/>
                </a:lnTo>
              </a:path>
              <a:path w="767079" h="765809">
                <a:moveTo>
                  <a:pt x="0" y="382623"/>
                </a:moveTo>
                <a:lnTo>
                  <a:pt x="77835" y="382614"/>
                </a:lnTo>
              </a:path>
            </a:pathLst>
          </a:custGeom>
          <a:ln w="26837">
            <a:solidFill>
              <a:srgbClr val="1713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6865884" y="9357226"/>
            <a:ext cx="95885" cy="95885"/>
          </a:xfrm>
          <a:custGeom>
            <a:avLst/>
            <a:gdLst/>
            <a:ahLst/>
            <a:cxnLst/>
            <a:rect l="l" t="t" r="r" b="b"/>
            <a:pathLst>
              <a:path w="95884" h="95884">
                <a:moveTo>
                  <a:pt x="54277" y="95628"/>
                </a:moveTo>
                <a:lnTo>
                  <a:pt x="41567" y="95628"/>
                </a:lnTo>
                <a:lnTo>
                  <a:pt x="35454" y="94415"/>
                </a:lnTo>
                <a:lnTo>
                  <a:pt x="1215" y="60254"/>
                </a:lnTo>
                <a:lnTo>
                  <a:pt x="0" y="54154"/>
                </a:lnTo>
                <a:lnTo>
                  <a:pt x="0" y="41473"/>
                </a:lnTo>
                <a:lnTo>
                  <a:pt x="23712" y="6065"/>
                </a:lnTo>
                <a:lnTo>
                  <a:pt x="41567" y="0"/>
                </a:lnTo>
                <a:lnTo>
                  <a:pt x="54277" y="0"/>
                </a:lnTo>
                <a:lnTo>
                  <a:pt x="89765" y="23658"/>
                </a:lnTo>
                <a:lnTo>
                  <a:pt x="95845" y="47814"/>
                </a:lnTo>
                <a:lnTo>
                  <a:pt x="95845" y="54154"/>
                </a:lnTo>
                <a:lnTo>
                  <a:pt x="72133" y="89562"/>
                </a:lnTo>
                <a:lnTo>
                  <a:pt x="54277" y="95628"/>
                </a:lnTo>
                <a:close/>
              </a:path>
            </a:pathLst>
          </a:custGeom>
          <a:solidFill>
            <a:srgbClr val="FF57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6865884" y="9357226"/>
            <a:ext cx="95885" cy="95885"/>
          </a:xfrm>
          <a:custGeom>
            <a:avLst/>
            <a:gdLst/>
            <a:ahLst/>
            <a:cxnLst/>
            <a:rect l="l" t="t" r="r" b="b"/>
            <a:pathLst>
              <a:path w="95884" h="95884">
                <a:moveTo>
                  <a:pt x="95845" y="47814"/>
                </a:moveTo>
                <a:lnTo>
                  <a:pt x="95845" y="54154"/>
                </a:lnTo>
                <a:lnTo>
                  <a:pt x="94629" y="60254"/>
                </a:lnTo>
                <a:lnTo>
                  <a:pt x="92197" y="66111"/>
                </a:lnTo>
                <a:lnTo>
                  <a:pt x="89765" y="71969"/>
                </a:lnTo>
                <a:lnTo>
                  <a:pt x="66261" y="91988"/>
                </a:lnTo>
                <a:lnTo>
                  <a:pt x="60390" y="94415"/>
                </a:lnTo>
                <a:lnTo>
                  <a:pt x="54277" y="95628"/>
                </a:lnTo>
                <a:lnTo>
                  <a:pt x="47922" y="95629"/>
                </a:lnTo>
                <a:lnTo>
                  <a:pt x="41567" y="95628"/>
                </a:lnTo>
                <a:lnTo>
                  <a:pt x="35454" y="94415"/>
                </a:lnTo>
                <a:lnTo>
                  <a:pt x="29583" y="91988"/>
                </a:lnTo>
                <a:lnTo>
                  <a:pt x="23712" y="89562"/>
                </a:lnTo>
                <a:lnTo>
                  <a:pt x="0" y="54154"/>
                </a:lnTo>
                <a:lnTo>
                  <a:pt x="0" y="47814"/>
                </a:lnTo>
                <a:lnTo>
                  <a:pt x="0" y="41473"/>
                </a:lnTo>
                <a:lnTo>
                  <a:pt x="1215" y="35374"/>
                </a:lnTo>
                <a:lnTo>
                  <a:pt x="3647" y="29516"/>
                </a:lnTo>
                <a:lnTo>
                  <a:pt x="6079" y="23658"/>
                </a:lnTo>
                <a:lnTo>
                  <a:pt x="9542" y="18487"/>
                </a:lnTo>
                <a:lnTo>
                  <a:pt x="14036" y="14004"/>
                </a:lnTo>
                <a:lnTo>
                  <a:pt x="18529" y="9520"/>
                </a:lnTo>
                <a:lnTo>
                  <a:pt x="23712" y="6065"/>
                </a:lnTo>
                <a:lnTo>
                  <a:pt x="29583" y="3639"/>
                </a:lnTo>
                <a:lnTo>
                  <a:pt x="35454" y="1213"/>
                </a:lnTo>
                <a:lnTo>
                  <a:pt x="41567" y="0"/>
                </a:lnTo>
                <a:lnTo>
                  <a:pt x="47922" y="0"/>
                </a:lnTo>
                <a:lnTo>
                  <a:pt x="54277" y="0"/>
                </a:lnTo>
                <a:lnTo>
                  <a:pt x="81809" y="14004"/>
                </a:lnTo>
                <a:lnTo>
                  <a:pt x="86302" y="18487"/>
                </a:lnTo>
                <a:lnTo>
                  <a:pt x="89765" y="23658"/>
                </a:lnTo>
                <a:lnTo>
                  <a:pt x="92197" y="29516"/>
                </a:lnTo>
                <a:lnTo>
                  <a:pt x="94629" y="35374"/>
                </a:lnTo>
                <a:lnTo>
                  <a:pt x="95845" y="41473"/>
                </a:lnTo>
                <a:lnTo>
                  <a:pt x="95845" y="47814"/>
                </a:lnTo>
                <a:close/>
              </a:path>
            </a:pathLst>
          </a:custGeom>
          <a:ln w="26837">
            <a:solidFill>
              <a:srgbClr val="1713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5345812" y="8172218"/>
            <a:ext cx="1640205" cy="353695"/>
          </a:xfrm>
          <a:custGeom>
            <a:avLst/>
            <a:gdLst/>
            <a:ahLst/>
            <a:cxnLst/>
            <a:rect l="l" t="t" r="r" b="b"/>
            <a:pathLst>
              <a:path w="1640204" h="353695">
                <a:moveTo>
                  <a:pt x="1427388" y="123204"/>
                </a:moveTo>
                <a:lnTo>
                  <a:pt x="1556504" y="123204"/>
                </a:lnTo>
                <a:lnTo>
                  <a:pt x="1569530" y="127905"/>
                </a:lnTo>
                <a:lnTo>
                  <a:pt x="1598185" y="143140"/>
                </a:lnTo>
                <a:lnTo>
                  <a:pt x="1626840" y="170608"/>
                </a:lnTo>
                <a:lnTo>
                  <a:pt x="1639865" y="212006"/>
                </a:lnTo>
                <a:lnTo>
                  <a:pt x="1639865" y="261604"/>
                </a:lnTo>
                <a:lnTo>
                  <a:pt x="1639865" y="307127"/>
                </a:lnTo>
                <a:lnTo>
                  <a:pt x="1639865" y="340422"/>
                </a:lnTo>
                <a:lnTo>
                  <a:pt x="1639865" y="353332"/>
                </a:lnTo>
              </a:path>
              <a:path w="1640204" h="353695">
                <a:moveTo>
                  <a:pt x="337769" y="123204"/>
                </a:moveTo>
                <a:lnTo>
                  <a:pt x="1223419" y="123204"/>
                </a:lnTo>
              </a:path>
              <a:path w="1640204" h="353695">
                <a:moveTo>
                  <a:pt x="1336397" y="0"/>
                </a:moveTo>
                <a:lnTo>
                  <a:pt x="1336397" y="238268"/>
                </a:lnTo>
              </a:path>
              <a:path w="1640204" h="353695">
                <a:moveTo>
                  <a:pt x="229904" y="0"/>
                </a:moveTo>
                <a:lnTo>
                  <a:pt x="229904" y="239180"/>
                </a:lnTo>
              </a:path>
              <a:path w="1640204" h="353695">
                <a:moveTo>
                  <a:pt x="0" y="123204"/>
                </a:moveTo>
                <a:lnTo>
                  <a:pt x="141645" y="123204"/>
                </a:lnTo>
              </a:path>
            </a:pathLst>
          </a:custGeom>
          <a:ln w="268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0" y="14807041"/>
            <a:ext cx="7620000" cy="1387475"/>
          </a:xfrm>
          <a:custGeom>
            <a:avLst/>
            <a:gdLst/>
            <a:ahLst/>
            <a:cxnLst/>
            <a:rect l="l" t="t" r="r" b="b"/>
            <a:pathLst>
              <a:path w="7620000" h="1387475">
                <a:moveTo>
                  <a:pt x="7620000" y="1387303"/>
                </a:moveTo>
                <a:lnTo>
                  <a:pt x="0" y="1387303"/>
                </a:lnTo>
                <a:lnTo>
                  <a:pt x="0" y="0"/>
                </a:lnTo>
                <a:lnTo>
                  <a:pt x="7620000" y="0"/>
                </a:lnTo>
                <a:lnTo>
                  <a:pt x="7620000" y="1387303"/>
                </a:lnTo>
                <a:close/>
              </a:path>
            </a:pathLst>
          </a:custGeom>
          <a:solidFill>
            <a:srgbClr val="EBF0E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bg object 4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599318" y="1313955"/>
            <a:ext cx="2247333" cy="12642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000" y="762000"/>
            <a:ext cx="6858000" cy="304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" y="4381500"/>
            <a:ext cx="6858000" cy="1257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90800" y="17716500"/>
            <a:ext cx="2438400" cy="95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1000" y="17716500"/>
            <a:ext cx="1752600" cy="95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86400" y="17716500"/>
            <a:ext cx="1752600" cy="95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03013" y="4457867"/>
            <a:ext cx="4343400" cy="2352182"/>
          </a:xfrm>
          <a:prstGeom prst="rect">
            <a:avLst/>
          </a:prstGeom>
          <a:solidFill>
            <a:srgbClr val="1D366F"/>
          </a:solidFill>
        </p:spPr>
        <p:txBody>
          <a:bodyPr vert="horz" wrap="square" lIns="0" tIns="1905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00"/>
              </a:spcBef>
            </a:pPr>
            <a:r>
              <a:rPr sz="1600" spc="-20" dirty="0">
                <a:solidFill>
                  <a:schemeClr val="accent6">
                    <a:lumMod val="40000"/>
                    <a:lumOff val="60000"/>
                  </a:schemeClr>
                </a:solidFill>
                <a:latin typeface="Lucida Sans Unicode"/>
                <a:cs typeface="Lucida Sans Unicode"/>
              </a:rPr>
              <a:t>RESOLUCIÓN</a:t>
            </a:r>
            <a:r>
              <a:rPr sz="1600" spc="-105" dirty="0">
                <a:solidFill>
                  <a:schemeClr val="accent6">
                    <a:lumMod val="40000"/>
                    <a:lumOff val="60000"/>
                  </a:schemeClr>
                </a:solidFill>
                <a:latin typeface="Lucida Sans Unicode"/>
                <a:cs typeface="Lucida Sans Unicode"/>
              </a:rPr>
              <a:t> </a:t>
            </a:r>
            <a:r>
              <a:rPr sz="1600" spc="-30" dirty="0">
                <a:solidFill>
                  <a:schemeClr val="accent6">
                    <a:lumMod val="40000"/>
                    <a:lumOff val="60000"/>
                  </a:schemeClr>
                </a:solidFill>
                <a:latin typeface="Lucida Sans Unicode"/>
                <a:cs typeface="Lucida Sans Unicode"/>
              </a:rPr>
              <a:t>NAC-DGERCGC18-00000233</a:t>
            </a:r>
            <a:endParaRPr sz="1600" dirty="0">
              <a:solidFill>
                <a:schemeClr val="accent6">
                  <a:lumMod val="40000"/>
                  <a:lumOff val="60000"/>
                </a:schemeClr>
              </a:solidFill>
              <a:latin typeface="Lucida Sans Unicode"/>
              <a:cs typeface="Lucida Sans Unicode"/>
            </a:endParaRPr>
          </a:p>
          <a:p>
            <a:pPr marL="116839" marR="109220" algn="ctr">
              <a:lnSpc>
                <a:spcPct val="113999"/>
              </a:lnSpc>
              <a:spcBef>
                <a:spcPts val="1120"/>
              </a:spcBef>
            </a:pPr>
            <a:r>
              <a:rPr sz="1700" spc="-35" dirty="0">
                <a:solidFill>
                  <a:srgbClr val="FAFAFA"/>
                </a:solidFill>
                <a:latin typeface="Tahoma"/>
                <a:cs typeface="Tahoma"/>
              </a:rPr>
              <a:t>Normas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65" dirty="0">
                <a:solidFill>
                  <a:srgbClr val="FAFAFA"/>
                </a:solidFill>
                <a:latin typeface="Tahoma"/>
                <a:cs typeface="Tahoma"/>
              </a:rPr>
              <a:t>para</a:t>
            </a:r>
            <a:r>
              <a:rPr sz="17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40" dirty="0">
                <a:solidFill>
                  <a:srgbClr val="FAFAFA"/>
                </a:solidFill>
                <a:latin typeface="Tahoma"/>
                <a:cs typeface="Tahoma"/>
              </a:rPr>
              <a:t>la</a:t>
            </a:r>
            <a:r>
              <a:rPr sz="17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emisión,</a:t>
            </a:r>
            <a:r>
              <a:rPr sz="17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entrega</a:t>
            </a:r>
            <a:r>
              <a:rPr sz="17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75" dirty="0">
                <a:solidFill>
                  <a:srgbClr val="FAFAFA"/>
                </a:solidFill>
                <a:latin typeface="Tahoma"/>
                <a:cs typeface="Tahoma"/>
              </a:rPr>
              <a:t>y</a:t>
            </a:r>
            <a:r>
              <a:rPr sz="17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transmisión </a:t>
            </a:r>
            <a:r>
              <a:rPr sz="1700" spc="-51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FAFAFA"/>
                </a:solidFill>
                <a:latin typeface="Tahoma"/>
                <a:cs typeface="Tahoma"/>
              </a:rPr>
              <a:t>C</a:t>
            </a:r>
            <a:r>
              <a:rPr sz="1700" spc="-2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p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700" spc="-2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b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700" spc="-3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80" dirty="0">
                <a:solidFill>
                  <a:srgbClr val="FAFAFA"/>
                </a:solidFill>
                <a:latin typeface="Tahoma"/>
                <a:cs typeface="Tahoma"/>
              </a:rPr>
              <a:t>v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en</a:t>
            </a:r>
            <a:r>
              <a:rPr sz="1700" spc="-3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700" spc="-225" dirty="0">
                <a:solidFill>
                  <a:srgbClr val="FAFAFA"/>
                </a:solidFill>
                <a:latin typeface="Tahoma"/>
                <a:cs typeface="Tahoma"/>
              </a:rPr>
              <a:t>,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3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en</a:t>
            </a:r>
            <a:r>
              <a:rPr sz="1700" spc="-15" dirty="0">
                <a:solidFill>
                  <a:srgbClr val="FAFAFA"/>
                </a:solidFill>
                <a:latin typeface="Tahoma"/>
                <a:cs typeface="Tahoma"/>
              </a:rPr>
              <a:t>c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700" spc="-20" dirty="0">
                <a:solidFill>
                  <a:srgbClr val="FAFAFA"/>
                </a:solidFill>
                <a:latin typeface="Tahoma"/>
                <a:cs typeface="Tahoma"/>
              </a:rPr>
              <a:t>ó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y  </a:t>
            </a:r>
            <a:r>
              <a:rPr sz="1700" spc="-40" dirty="0">
                <a:solidFill>
                  <a:srgbClr val="FAFAFA"/>
                </a:solidFill>
                <a:latin typeface="Tahoma"/>
                <a:cs typeface="Tahoma"/>
              </a:rPr>
              <a:t>documentos 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complementarios 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expedidos 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por </a:t>
            </a:r>
            <a:r>
              <a:rPr sz="1700" spc="-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u</a:t>
            </a:r>
            <a:r>
              <a:rPr sz="1700" spc="-100" dirty="0">
                <a:solidFill>
                  <a:srgbClr val="FAFAFA"/>
                </a:solidFill>
                <a:latin typeface="Tahoma"/>
                <a:cs typeface="Tahoma"/>
              </a:rPr>
              <a:t>j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3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700" spc="-2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p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700" spc="-80" dirty="0">
                <a:solidFill>
                  <a:srgbClr val="FAFAFA"/>
                </a:solidFill>
                <a:latin typeface="Tahoma"/>
                <a:cs typeface="Tahoma"/>
              </a:rPr>
              <a:t>v</a:t>
            </a:r>
            <a:r>
              <a:rPr sz="1700" spc="-2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u</a:t>
            </a:r>
            <a:r>
              <a:rPr sz="1700" spc="-3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700" spc="-2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700" spc="-25" dirty="0">
                <a:solidFill>
                  <a:srgbClr val="FAFAFA"/>
                </a:solidFill>
                <a:latin typeface="Tahoma"/>
                <a:cs typeface="Tahoma"/>
              </a:rPr>
              <a:t>z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700" spc="-2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700" spc="-225" dirty="0">
                <a:solidFill>
                  <a:srgbClr val="FAFAFA"/>
                </a:solidFill>
                <a:latin typeface="Tahoma"/>
                <a:cs typeface="Tahoma"/>
              </a:rPr>
              <a:t>,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di</a:t>
            </a:r>
            <a:r>
              <a:rPr sz="1700" spc="-7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700" spc="-3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10" dirty="0">
                <a:solidFill>
                  <a:srgbClr val="FAFAFA"/>
                </a:solidFill>
                <a:latin typeface="Tahoma"/>
                <a:cs typeface="Tahoma"/>
              </a:rPr>
              <a:t>l  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700" spc="-55" dirty="0">
                <a:solidFill>
                  <a:srgbClr val="FAFAFA"/>
                </a:solidFill>
                <a:latin typeface="Tahoma"/>
                <a:cs typeface="Tahoma"/>
              </a:rPr>
              <a:t>que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700" spc="-65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45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700" spc="-5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1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15" dirty="0" smtClean="0">
                <a:solidFill>
                  <a:srgbClr val="FAFAFA"/>
                </a:solidFill>
                <a:latin typeface="Tahoma"/>
                <a:cs typeface="Tahoma"/>
              </a:rPr>
              <a:t>c</a:t>
            </a:r>
            <a:r>
              <a:rPr sz="1700" spc="-20" dirty="0" smtClean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700" spc="-45" dirty="0" smtClean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700" spc="-55" dirty="0" smtClean="0">
                <a:solidFill>
                  <a:srgbClr val="FAFAFA"/>
                </a:solidFill>
                <a:latin typeface="Tahoma"/>
                <a:cs typeface="Tahoma"/>
              </a:rPr>
              <a:t>p</a:t>
            </a:r>
            <a:r>
              <a:rPr sz="1700" spc="-70" dirty="0" smtClean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700" spc="-20" dirty="0" smtClean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700" spc="-50" dirty="0" smtClean="0">
                <a:solidFill>
                  <a:srgbClr val="FAFAFA"/>
                </a:solidFill>
                <a:latin typeface="Tahoma"/>
                <a:cs typeface="Tahoma"/>
              </a:rPr>
              <a:t>b</a:t>
            </a:r>
            <a:r>
              <a:rPr sz="1700" spc="-70" dirty="0" smtClean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700" spc="-55" dirty="0" smtClean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700" spc="-30" dirty="0" smtClean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700" spc="-55" dirty="0" smtClean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700" spc="-45" dirty="0" smtClean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700" spc="-140" dirty="0" smtClean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700" spc="-55" dirty="0" smtClean="0">
                <a:solidFill>
                  <a:srgbClr val="FAFAFA"/>
                </a:solidFill>
                <a:latin typeface="Tahoma"/>
                <a:cs typeface="Tahoma"/>
              </a:rPr>
              <a:t>electrónicos</a:t>
            </a:r>
            <a:r>
              <a:rPr lang="es-EC" sz="1700" spc="-20" dirty="0" smtClean="0">
                <a:solidFill>
                  <a:srgbClr val="FAFAFA"/>
                </a:solidFill>
                <a:latin typeface="Tahoma"/>
                <a:cs typeface="Tahoma"/>
              </a:rPr>
              <a:t>.</a:t>
            </a:r>
            <a:endParaRPr sz="1700" spc="-45" dirty="0" err="1" smtClean="0">
              <a:solidFill>
                <a:srgbClr val="FAFAFA"/>
              </a:solidFill>
              <a:latin typeface="Tahoma"/>
              <a:cs typeface="Tahoma"/>
            </a:endParaRPr>
          </a:p>
          <a:p>
            <a:pPr marL="116839" marR="109220" algn="ctr">
              <a:lnSpc>
                <a:spcPct val="113999"/>
              </a:lnSpc>
              <a:spcBef>
                <a:spcPts val="1120"/>
              </a:spcBef>
            </a:pPr>
            <a:endParaRPr sz="8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817" y="3041163"/>
            <a:ext cx="7416800" cy="8192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9370" algn="ctr">
              <a:lnSpc>
                <a:spcPct val="114599"/>
              </a:lnSpc>
              <a:spcBef>
                <a:spcPts val="100"/>
              </a:spcBef>
            </a:pPr>
            <a:r>
              <a:rPr sz="2400" spc="-35" dirty="0">
                <a:solidFill>
                  <a:srgbClr val="FFFFFF"/>
                </a:solidFill>
                <a:latin typeface="Tahoma"/>
                <a:cs typeface="Tahoma"/>
              </a:rPr>
              <a:t>OBLIGATORIEDAD </a:t>
            </a:r>
            <a:r>
              <a:rPr sz="2400" spc="-3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2400" spc="45" dirty="0">
                <a:solidFill>
                  <a:srgbClr val="FFFFFF"/>
                </a:solidFill>
                <a:latin typeface="Tahoma"/>
                <a:cs typeface="Tahoma"/>
              </a:rPr>
              <a:t>LA </a:t>
            </a:r>
            <a:r>
              <a:rPr sz="2400" spc="-45" dirty="0">
                <a:solidFill>
                  <a:srgbClr val="FFFFFF"/>
                </a:solidFill>
                <a:latin typeface="Tahoma"/>
                <a:cs typeface="Tahoma"/>
              </a:rPr>
              <a:t>TRANSMISIÓN </a:t>
            </a:r>
            <a:r>
              <a:rPr sz="2400" spc="-3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2400" spc="-7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ahoma"/>
                <a:cs typeface="Tahoma"/>
              </a:rPr>
              <a:t>COMPROBANTES</a:t>
            </a:r>
            <a:r>
              <a:rPr sz="2400" spc="-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400" spc="-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25" dirty="0">
                <a:solidFill>
                  <a:srgbClr val="FFFFFF"/>
                </a:solidFill>
                <a:latin typeface="Tahoma"/>
                <a:cs typeface="Tahoma"/>
              </a:rPr>
              <a:t>VENTA</a:t>
            </a:r>
            <a:r>
              <a:rPr sz="2400" spc="-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Tahoma"/>
                <a:cs typeface="Tahoma"/>
              </a:rPr>
              <a:t>ELECTRÓNICOS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67647" y="10956606"/>
            <a:ext cx="4343400" cy="2792559"/>
          </a:xfrm>
          <a:prstGeom prst="rect">
            <a:avLst/>
          </a:prstGeom>
          <a:solidFill>
            <a:srgbClr val="1D366F"/>
          </a:solidFill>
        </p:spPr>
        <p:txBody>
          <a:bodyPr vert="horz" wrap="square" lIns="0" tIns="52705" rIns="0" bIns="0" rtlCol="0">
            <a:spAutoFit/>
          </a:bodyPr>
          <a:lstStyle/>
          <a:p>
            <a:pPr marR="60325" algn="ctr">
              <a:lnSpc>
                <a:spcPct val="100000"/>
              </a:lnSpc>
              <a:spcBef>
                <a:spcPts val="415"/>
              </a:spcBef>
            </a:pPr>
            <a:r>
              <a:rPr sz="2400" spc="-165" dirty="0">
                <a:solidFill>
                  <a:schemeClr val="accent6">
                    <a:lumMod val="40000"/>
                    <a:lumOff val="60000"/>
                  </a:schemeClr>
                </a:solidFill>
                <a:latin typeface="Trebuchet MS"/>
                <a:cs typeface="Trebuchet MS"/>
              </a:rPr>
              <a:t>RECUERDA</a:t>
            </a:r>
            <a:endParaRPr sz="2400" dirty="0">
              <a:solidFill>
                <a:schemeClr val="accent6">
                  <a:lumMod val="40000"/>
                  <a:lumOff val="60000"/>
                </a:schemeClr>
              </a:solidFill>
              <a:latin typeface="Trebuchet MS"/>
              <a:cs typeface="Trebuchet MS"/>
            </a:endParaRPr>
          </a:p>
          <a:p>
            <a:pPr marL="198755" marR="190500" algn="ctr">
              <a:lnSpc>
                <a:spcPts val="2220"/>
              </a:lnSpc>
              <a:spcBef>
                <a:spcPts val="15"/>
              </a:spcBef>
            </a:pP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l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7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er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v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c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5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16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5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er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195" dirty="0">
                <a:solidFill>
                  <a:srgbClr val="FAFAFA"/>
                </a:solidFill>
                <a:latin typeface="Tahoma"/>
                <a:cs typeface="Tahoma"/>
              </a:rPr>
              <a:t>,  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p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er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5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5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v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er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dirty="0">
                <a:solidFill>
                  <a:srgbClr val="FAFAFA"/>
                </a:solidFill>
                <a:latin typeface="Tahoma"/>
                <a:cs typeface="Tahoma"/>
              </a:rPr>
              <a:t>f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c</a:t>
            </a:r>
            <a:r>
              <a:rPr sz="1600" spc="-55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l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c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u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p</a:t>
            </a:r>
            <a:r>
              <a:rPr sz="1600" spc="5" dirty="0">
                <a:solidFill>
                  <a:srgbClr val="FAFAFA"/>
                </a:solidFill>
                <a:latin typeface="Tahoma"/>
                <a:cs typeface="Tahoma"/>
              </a:rPr>
              <a:t>l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5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e  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esta 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disposición, su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incumplimiento 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genera 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 sanciones 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de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85" dirty="0">
                <a:solidFill>
                  <a:srgbClr val="FAFAFA"/>
                </a:solidFill>
                <a:latin typeface="Tahoma"/>
                <a:cs typeface="Tahoma"/>
              </a:rPr>
              <a:t>Clase: 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Falta 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Reglamentaria, 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7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c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ó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280" dirty="0">
                <a:solidFill>
                  <a:srgbClr val="FAFAFA"/>
                </a:solidFill>
                <a:latin typeface="Tahoma"/>
                <a:cs typeface="Tahoma"/>
              </a:rPr>
              <a:t>: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25" dirty="0">
                <a:solidFill>
                  <a:srgbClr val="FAFAFA"/>
                </a:solidFill>
                <a:latin typeface="Tahoma"/>
                <a:cs typeface="Tahoma"/>
              </a:rPr>
              <a:t>P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c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un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55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y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Ti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p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280" dirty="0">
                <a:solidFill>
                  <a:srgbClr val="FAFAFA"/>
                </a:solidFill>
                <a:latin typeface="Tahoma"/>
                <a:cs typeface="Tahoma"/>
              </a:rPr>
              <a:t>:</a:t>
            </a:r>
            <a:r>
              <a:rPr sz="1600" spc="2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4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endParaRPr sz="1600" dirty="0">
              <a:latin typeface="Tahoma"/>
              <a:cs typeface="Tahoma"/>
            </a:endParaRPr>
          </a:p>
          <a:p>
            <a:pPr marL="125095" marR="117475" algn="ctr">
              <a:lnSpc>
                <a:spcPct val="115500"/>
              </a:lnSpc>
              <a:spcBef>
                <a:spcPts val="795"/>
              </a:spcBef>
            </a:pPr>
            <a:r>
              <a:rPr sz="1600" spc="-3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CAMBIA</a:t>
            </a:r>
            <a:r>
              <a:rPr sz="1600" spc="-13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1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TU</a:t>
            </a:r>
            <a:r>
              <a:rPr sz="1600" spc="-13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COMPORTAMIENTO</a:t>
            </a:r>
            <a:r>
              <a:rPr sz="1600" spc="-13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Y</a:t>
            </a:r>
            <a:r>
              <a:rPr sz="1600" spc="-13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TRANSMITE </a:t>
            </a:r>
            <a:r>
              <a:rPr sz="1600" spc="-484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T</a:t>
            </a:r>
            <a:r>
              <a:rPr sz="16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U</a:t>
            </a:r>
            <a:r>
              <a:rPr sz="1600" spc="-6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S</a:t>
            </a:r>
            <a:r>
              <a:rPr sz="1600" spc="-13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7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C</a:t>
            </a:r>
            <a:r>
              <a:rPr sz="1600" spc="2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O</a:t>
            </a:r>
            <a:r>
              <a:rPr sz="1600" spc="-1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M</a:t>
            </a:r>
            <a:r>
              <a:rPr sz="1600" spc="2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P</a:t>
            </a:r>
            <a:r>
              <a:rPr sz="1600" spc="-3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R</a:t>
            </a:r>
            <a:r>
              <a:rPr sz="1600" spc="2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O</a:t>
            </a:r>
            <a:r>
              <a:rPr sz="1600" spc="1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B</a:t>
            </a:r>
            <a:r>
              <a:rPr sz="1600" spc="3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A</a:t>
            </a:r>
            <a:r>
              <a:rPr sz="1600" spc="7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N</a:t>
            </a:r>
            <a:r>
              <a:rPr sz="1600" spc="-2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T</a:t>
            </a:r>
            <a:r>
              <a:rPr sz="1600" spc="-4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E</a:t>
            </a:r>
            <a:r>
              <a:rPr sz="1600" spc="-6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S</a:t>
            </a:r>
            <a:r>
              <a:rPr sz="1600" spc="-13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D</a:t>
            </a:r>
            <a:r>
              <a:rPr sz="1600" spc="-4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E</a:t>
            </a:r>
            <a:r>
              <a:rPr sz="1600" spc="7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N</a:t>
            </a:r>
            <a:r>
              <a:rPr sz="1600" spc="-2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T</a:t>
            </a:r>
            <a:r>
              <a:rPr sz="1600" spc="-3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R</a:t>
            </a:r>
            <a:r>
              <a:rPr sz="1600" spc="3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O</a:t>
            </a:r>
            <a:r>
              <a:rPr sz="1600" spc="-13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D</a:t>
            </a:r>
            <a:r>
              <a:rPr sz="1600" spc="-4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E</a:t>
            </a:r>
            <a:r>
              <a:rPr sz="1600" spc="2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L</a:t>
            </a:r>
            <a:r>
              <a:rPr sz="1600" spc="-13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2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P</a:t>
            </a:r>
            <a:r>
              <a:rPr sz="1600" spc="2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L</a:t>
            </a:r>
            <a:r>
              <a:rPr sz="1600" spc="35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A</a:t>
            </a:r>
            <a:r>
              <a:rPr sz="160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Z</a:t>
            </a:r>
            <a:r>
              <a:rPr sz="1600" spc="2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O  </a:t>
            </a:r>
            <a:r>
              <a:rPr sz="1600" spc="-30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/>
                <a:cs typeface="Tahoma"/>
              </a:rPr>
              <a:t>ESTABLECIDO</a:t>
            </a:r>
            <a:endParaRPr sz="1600" dirty="0">
              <a:solidFill>
                <a:schemeClr val="accent4">
                  <a:lumMod val="60000"/>
                  <a:lumOff val="40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9950" y="4606169"/>
            <a:ext cx="1361440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spc="-5" dirty="0">
                <a:solidFill>
                  <a:srgbClr val="CB592D"/>
                </a:solidFill>
                <a:latin typeface="Tahoma"/>
                <a:cs typeface="Tahoma"/>
              </a:rPr>
              <a:t>NORMATIVA</a:t>
            </a:r>
            <a:endParaRPr sz="19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817" y="14910198"/>
            <a:ext cx="7416800" cy="91563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R="60960" algn="ctr">
              <a:lnSpc>
                <a:spcPct val="100000"/>
              </a:lnSpc>
              <a:spcBef>
                <a:spcPts val="760"/>
              </a:spcBef>
            </a:pPr>
            <a:r>
              <a:rPr sz="2900" b="1" spc="3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900" b="1" spc="3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</a:t>
            </a:r>
            <a:r>
              <a:rPr sz="2900" b="1" spc="-22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900" b="1" spc="8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sz="2900" b="1" spc="21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900" b="1" spc="-22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900" b="1" spc="8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sz="2900" b="1" spc="8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sz="2900" b="1" spc="2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2900" b="1" spc="21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900" b="1" spc="-22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900" b="1" spc="-15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sz="2900" b="1" spc="8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2900" b="1" spc="21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900" b="1" spc="-7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2900" b="1" spc="4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sz="2900" b="1" spc="5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2900" b="1" spc="8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sz="2900" b="1" spc="8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sz="2900" b="1" spc="-2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sz="2900" b="1" spc="25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2900" b="1" spc="21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900" b="1" spc="-7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2900" b="1" spc="30" dirty="0">
                <a:solidFill>
                  <a:srgbClr val="12121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endParaRPr sz="2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545"/>
              </a:spcBef>
            </a:pPr>
            <a:r>
              <a:rPr sz="2000" b="1" spc="25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CONTRIBUYE</a:t>
            </a:r>
            <a:r>
              <a:rPr sz="2000" b="1" spc="-185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b="1" spc="10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</a:t>
            </a:r>
            <a:r>
              <a:rPr sz="2000" b="1" spc="-185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b="1" spc="35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DESARROLLO</a:t>
            </a:r>
            <a:r>
              <a:rPr sz="2000" b="1" spc="-185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b="1" spc="25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ECONÓMICO</a:t>
            </a:r>
            <a:r>
              <a:rPr sz="2000" b="1" spc="-185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b="1" spc="30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</a:t>
            </a:r>
            <a:r>
              <a:rPr sz="2000" b="1" spc="-185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000" b="1" spc="30" dirty="0">
                <a:solidFill>
                  <a:srgbClr val="0800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PAÍS</a:t>
            </a:r>
            <a:endParaRPr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0090" y="7715770"/>
            <a:ext cx="4343400" cy="2641621"/>
          </a:xfrm>
          <a:prstGeom prst="rect">
            <a:avLst/>
          </a:prstGeom>
          <a:solidFill>
            <a:srgbClr val="1D366F"/>
          </a:solidFill>
        </p:spPr>
        <p:txBody>
          <a:bodyPr vert="horz" wrap="square" lIns="0" tIns="160655" rIns="0" bIns="0" rtlCol="0">
            <a:spAutoFit/>
          </a:bodyPr>
          <a:lstStyle/>
          <a:p>
            <a:pPr marL="6985" indent="-635" algn="ctr">
              <a:lnSpc>
                <a:spcPct val="113300"/>
              </a:lnSpc>
              <a:spcBef>
                <a:spcPts val="1265"/>
              </a:spcBef>
            </a:pP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l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3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A</a:t>
            </a:r>
            <a:r>
              <a:rPr sz="1600" spc="-3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R</a:t>
            </a:r>
            <a:r>
              <a:rPr sz="1600" spc="-2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T</a:t>
            </a:r>
            <a:r>
              <a:rPr sz="1600" spc="-16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I</a:t>
            </a:r>
            <a:r>
              <a:rPr sz="1600" spc="-7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C</a:t>
            </a:r>
            <a:r>
              <a:rPr sz="1600" spc="4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U</a:t>
            </a:r>
            <a:r>
              <a:rPr sz="1600" spc="2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L</a:t>
            </a:r>
            <a:r>
              <a:rPr sz="1600" spc="3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O</a:t>
            </a:r>
            <a:r>
              <a:rPr sz="1600" spc="-13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15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7</a:t>
            </a:r>
            <a:r>
              <a:rPr sz="1600" spc="-13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b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re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l</a:t>
            </a:r>
            <a:r>
              <a:rPr sz="1600" spc="-55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ó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e  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comprobantes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electrónicos 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establece 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que </a:t>
            </a:r>
            <a:r>
              <a:rPr sz="1600" spc="-15" dirty="0">
                <a:solidFill>
                  <a:srgbClr val="FAFAFA"/>
                </a:solidFill>
                <a:latin typeface="Tahoma"/>
                <a:cs typeface="Tahoma"/>
              </a:rPr>
              <a:t>los </a:t>
            </a:r>
            <a:r>
              <a:rPr sz="1600" spc="-1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u</a:t>
            </a:r>
            <a:r>
              <a:rPr sz="1600" spc="-70" dirty="0">
                <a:solidFill>
                  <a:srgbClr val="FAFAFA"/>
                </a:solidFill>
                <a:latin typeface="Tahoma"/>
                <a:cs typeface="Tahoma"/>
              </a:rPr>
              <a:t>j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p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v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b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á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m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l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55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l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a  </a:t>
            </a:r>
            <a:r>
              <a:rPr lang="es-EC" sz="1600" spc="-25" dirty="0">
                <a:solidFill>
                  <a:srgbClr val="FAFAFA"/>
                </a:solidFill>
                <a:latin typeface="Tahoma"/>
                <a:cs typeface="Tahoma"/>
              </a:rPr>
              <a:t>Administración </a:t>
            </a:r>
            <a:r>
              <a:rPr lang="es-EC" sz="1600" spc="-25" dirty="0" smtClean="0">
                <a:solidFill>
                  <a:srgbClr val="FAFAFA"/>
                </a:solidFill>
                <a:latin typeface="Tahoma"/>
                <a:cs typeface="Tahoma"/>
              </a:rPr>
              <a:t>Tributaria </a:t>
            </a:r>
            <a:r>
              <a:rPr sz="1600" spc="-35" dirty="0" smtClean="0">
                <a:solidFill>
                  <a:srgbClr val="FAFAFA"/>
                </a:solidFill>
                <a:latin typeface="Tahoma"/>
                <a:cs typeface="Tahoma"/>
              </a:rPr>
              <a:t>en</a:t>
            </a:r>
            <a:r>
              <a:rPr sz="1600" spc="-135" dirty="0" smtClean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rgbClr val="FAFAFA"/>
                </a:solidFill>
                <a:latin typeface="Tahoma"/>
                <a:cs typeface="Tahoma"/>
              </a:rPr>
              <a:t>el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momento</a:t>
            </a:r>
            <a:r>
              <a:rPr sz="1600" spc="-13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1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mismo</a:t>
            </a:r>
            <a:r>
              <a:rPr sz="1600" spc="-13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de </a:t>
            </a:r>
            <a:r>
              <a:rPr sz="1600" spc="-484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realizarse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la 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generación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del </a:t>
            </a:r>
            <a:r>
              <a:rPr sz="1600" spc="-25" dirty="0">
                <a:solidFill>
                  <a:srgbClr val="FAFAFA"/>
                </a:solidFill>
                <a:latin typeface="Tahoma"/>
                <a:cs typeface="Tahoma"/>
              </a:rPr>
              <a:t>comprobante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l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c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ó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i</a:t>
            </a:r>
            <a:r>
              <a:rPr sz="1600" spc="-5" dirty="0">
                <a:solidFill>
                  <a:srgbClr val="FAFAFA"/>
                </a:solidFill>
                <a:latin typeface="Tahoma"/>
                <a:cs typeface="Tahoma"/>
              </a:rPr>
              <a:t>co</a:t>
            </a:r>
            <a:r>
              <a:rPr sz="1600" spc="-190" dirty="0">
                <a:solidFill>
                  <a:srgbClr val="FAFAFA"/>
                </a:solidFill>
                <a:latin typeface="Tahoma"/>
                <a:cs typeface="Tahoma"/>
              </a:rPr>
              <a:t>,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h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55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t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u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m</a:t>
            </a:r>
            <a:r>
              <a:rPr sz="1600" spc="-6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á</a:t>
            </a:r>
            <a:r>
              <a:rPr sz="1600" spc="-5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x</a:t>
            </a:r>
            <a:r>
              <a:rPr sz="1600" spc="-2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i</a:t>
            </a:r>
            <a:r>
              <a:rPr sz="1600" spc="-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m</a:t>
            </a:r>
            <a:r>
              <a:rPr sz="160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o</a:t>
            </a:r>
            <a:r>
              <a:rPr sz="1600" spc="-13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d</a:t>
            </a:r>
            <a:r>
              <a:rPr sz="1600" spc="-4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e</a:t>
            </a:r>
            <a:r>
              <a:rPr sz="1600" spc="-13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 </a:t>
            </a:r>
            <a:r>
              <a:rPr sz="1600" spc="-16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7</a:t>
            </a:r>
            <a:r>
              <a:rPr sz="1600" spc="-7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2  </a:t>
            </a:r>
            <a:r>
              <a:rPr sz="1600" spc="-2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h</a:t>
            </a:r>
            <a:r>
              <a:rPr sz="1600" spc="-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o</a:t>
            </a:r>
            <a:r>
              <a:rPr sz="1600" spc="-4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r</a:t>
            </a:r>
            <a:r>
              <a:rPr sz="1600" spc="-60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a</a:t>
            </a:r>
            <a:r>
              <a:rPr sz="1600" spc="-4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s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h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b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spc="-50" dirty="0">
                <a:solidFill>
                  <a:srgbClr val="FAFAFA"/>
                </a:solidFill>
                <a:latin typeface="Tahoma"/>
                <a:cs typeface="Tahoma"/>
              </a:rPr>
              <a:t>s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30" dirty="0">
                <a:solidFill>
                  <a:srgbClr val="FAFAFA"/>
                </a:solidFill>
                <a:latin typeface="Tahoma"/>
                <a:cs typeface="Tahoma"/>
              </a:rPr>
              <a:t>g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35" dirty="0">
                <a:solidFill>
                  <a:srgbClr val="FAFAFA"/>
                </a:solidFill>
                <a:latin typeface="Tahoma"/>
                <a:cs typeface="Tahoma"/>
              </a:rPr>
              <a:t>n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-40" dirty="0">
                <a:solidFill>
                  <a:srgbClr val="FAFAFA"/>
                </a:solidFill>
                <a:latin typeface="Tahoma"/>
                <a:cs typeface="Tahoma"/>
              </a:rPr>
              <a:t>r</a:t>
            </a:r>
            <a:r>
              <a:rPr sz="1600" spc="-60" dirty="0">
                <a:solidFill>
                  <a:srgbClr val="FAFAFA"/>
                </a:solidFill>
                <a:latin typeface="Tahoma"/>
                <a:cs typeface="Tahoma"/>
              </a:rPr>
              <a:t>a</a:t>
            </a:r>
            <a:r>
              <a:rPr sz="1600" spc="-20" dirty="0">
                <a:solidFill>
                  <a:srgbClr val="FAFAFA"/>
                </a:solidFill>
                <a:latin typeface="Tahoma"/>
                <a:cs typeface="Tahoma"/>
              </a:rPr>
              <a:t>d</a:t>
            </a:r>
            <a:r>
              <a:rPr sz="1600" dirty="0">
                <a:solidFill>
                  <a:srgbClr val="FAFAFA"/>
                </a:solidFill>
                <a:latin typeface="Tahoma"/>
                <a:cs typeface="Tahoma"/>
              </a:rPr>
              <a:t>o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45" dirty="0">
                <a:solidFill>
                  <a:srgbClr val="FAFAFA"/>
                </a:solidFill>
                <a:latin typeface="Tahoma"/>
                <a:cs typeface="Tahoma"/>
              </a:rPr>
              <a:t>e</a:t>
            </a:r>
            <a:r>
              <a:rPr sz="1600" spc="10" dirty="0">
                <a:solidFill>
                  <a:srgbClr val="FAFAFA"/>
                </a:solidFill>
                <a:latin typeface="Tahoma"/>
                <a:cs typeface="Tahoma"/>
              </a:rPr>
              <a:t>l</a:t>
            </a:r>
            <a:r>
              <a:rPr sz="1600" spc="-135" dirty="0">
                <a:solidFill>
                  <a:srgbClr val="FAFAFA"/>
                </a:solidFill>
                <a:latin typeface="Tahoma"/>
                <a:cs typeface="Tahoma"/>
              </a:rPr>
              <a:t> </a:t>
            </a:r>
            <a:r>
              <a:rPr sz="1600" spc="-5" dirty="0" smtClean="0">
                <a:solidFill>
                  <a:srgbClr val="FAFAFA"/>
                </a:solidFill>
                <a:latin typeface="Tahoma"/>
                <a:cs typeface="Tahoma"/>
              </a:rPr>
              <a:t>mismo</a:t>
            </a:r>
            <a:r>
              <a:rPr lang="es-EC" sz="1600" spc="-5" dirty="0" smtClean="0">
                <a:solidFill>
                  <a:srgbClr val="FAFAFA"/>
                </a:solidFill>
                <a:latin typeface="Tahoma"/>
                <a:cs typeface="Tahoma"/>
              </a:rPr>
              <a:t>, con la </a:t>
            </a:r>
            <a:r>
              <a:rPr lang="es-419" sz="1600" spc="-5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excepción </a:t>
            </a:r>
            <a:r>
              <a:rPr lang="es-419" sz="1600" spc="-30" dirty="0">
                <a:solidFill>
                  <a:srgbClr val="FAFAFA"/>
                </a:solidFill>
                <a:latin typeface="Tahoma"/>
                <a:cs typeface="Tahoma"/>
              </a:rPr>
              <a:t>para </a:t>
            </a:r>
            <a:r>
              <a:rPr lang="es-419" sz="1600" spc="-30" dirty="0" smtClean="0">
                <a:solidFill>
                  <a:srgbClr val="FAFAFA"/>
                </a:solidFill>
                <a:latin typeface="Tahoma"/>
                <a:cs typeface="Tahoma"/>
              </a:rPr>
              <a:t>casos de </a:t>
            </a:r>
            <a:r>
              <a:rPr lang="es-419" sz="1600" spc="-5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exportación de bienes</a:t>
            </a:r>
            <a:r>
              <a:rPr lang="es-EC" sz="1600" spc="-5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ahoma"/>
                <a:cs typeface="Tahoma"/>
              </a:rPr>
              <a:t>.</a:t>
            </a:r>
            <a:endParaRPr lang="es-EC" sz="1600" spc="-5" dirty="0">
              <a:solidFill>
                <a:schemeClr val="accent6">
                  <a:lumMod val="40000"/>
                  <a:lumOff val="60000"/>
                </a:schemeClr>
              </a:solidFill>
              <a:latin typeface="Tahoma"/>
              <a:cs typeface="Tahoma"/>
            </a:endParaRPr>
          </a:p>
          <a:p>
            <a:pPr marL="6985" indent="-635" algn="ctr">
              <a:lnSpc>
                <a:spcPct val="113300"/>
              </a:lnSpc>
              <a:spcBef>
                <a:spcPts val="1265"/>
              </a:spcBef>
            </a:pPr>
            <a:endParaRPr lang="es-EC" sz="500" spc="-30" dirty="0">
              <a:solidFill>
                <a:srgbClr val="FAFAFA"/>
              </a:solidFill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35477" y="9277483"/>
            <a:ext cx="915035" cy="26924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80365" algn="l"/>
                <a:tab pos="533400" algn="l"/>
                <a:tab pos="901065" algn="l"/>
              </a:tabLst>
            </a:pPr>
            <a:r>
              <a:rPr sz="1600" u="heavy" dirty="0">
                <a:solidFill>
                  <a:srgbClr val="FAFAFA"/>
                </a:solidFill>
                <a:uFill>
                  <a:solidFill>
                    <a:srgbClr val="17132A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600" dirty="0">
                <a:solidFill>
                  <a:srgbClr val="FAFAFA"/>
                </a:solidFill>
                <a:latin typeface="Times New Roman"/>
                <a:cs typeface="Times New Roman"/>
              </a:rPr>
              <a:t>	</a:t>
            </a:r>
            <a:r>
              <a:rPr sz="1600" u="heavy" dirty="0">
                <a:solidFill>
                  <a:srgbClr val="FAFAFA"/>
                </a:solidFill>
                <a:uFill>
                  <a:solidFill>
                    <a:srgbClr val="17132A"/>
                  </a:solidFill>
                </a:uFill>
                <a:latin typeface="Times New Roman"/>
                <a:cs typeface="Times New Roman"/>
              </a:rPr>
              <a:t> 	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153</Words>
  <Application>Microsoft Office PowerPoint</Application>
  <PresentationFormat>Personalizado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Lucida Sans Unicode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Verde Oliva Negrita y en Bloques Infografía de Procesos</dc:title>
  <dc:creator>karinavelasquez1490</dc:creator>
  <cp:keywords>DAFtxwK5OUo,BAFtxzN6hh4</cp:keywords>
  <cp:lastModifiedBy>Velasquez Parrales, Veny Karina</cp:lastModifiedBy>
  <cp:revision>3</cp:revision>
  <dcterms:created xsi:type="dcterms:W3CDTF">2023-09-07T21:29:19Z</dcterms:created>
  <dcterms:modified xsi:type="dcterms:W3CDTF">2023-09-11T21:21:22Z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2023-09-07T00:00:00Z</vt:filetime>
  </property>
  <property fmtid="{D5CDD505-2E9C-101B-9397-08002B2CF9AE}" pid="3" name="Creator">
    <vt:lpwstr>Canva</vt:lpwstr>
  </property>
  <property fmtid="{D5CDD505-2E9C-101B-9397-08002B2CF9AE}" pid="4" name="LastSaved">
    <vt:filetime>2023-09-07T00:00:00Z</vt:filetime>
  </property>
</Properties>
</file>